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45" r:id="rId4"/>
    <p:sldMasterId id="2147483746" r:id="rId5"/>
    <p:sldMasterId id="2147483747" r:id="rId6"/>
    <p:sldMasterId id="214748374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5143500" cx="9144000"/>
  <p:notesSz cx="6858000" cy="9144000"/>
  <p:embeddedFontLst>
    <p:embeddedFont>
      <p:font typeface="Instrument Sans Medium"/>
      <p:regular r:id="rId25"/>
      <p:bold r:id="rId26"/>
      <p:italic r:id="rId27"/>
      <p:boldItalic r:id="rId28"/>
    </p:embeddedFont>
    <p:embeddedFont>
      <p:font typeface="Urbanist Medium"/>
      <p:regular r:id="rId29"/>
      <p:bold r:id="rId30"/>
      <p:italic r:id="rId31"/>
      <p:boldItalic r:id="rId32"/>
    </p:embeddedFont>
    <p:embeddedFont>
      <p:font typeface="Urbanist"/>
      <p:regular r:id="rId33"/>
      <p:bold r:id="rId34"/>
      <p:italic r:id="rId35"/>
      <p:boldItalic r:id="rId36"/>
    </p:embeddedFont>
    <p:embeddedFont>
      <p:font typeface="Instrument Sans"/>
      <p:regular r:id="rId37"/>
      <p:bold r:id="rId38"/>
      <p:italic r:id="rId39"/>
      <p:boldItalic r:id="rId40"/>
    </p:embeddedFont>
    <p:embeddedFont>
      <p:font typeface="Space Grotesk Medium"/>
      <p:regular r:id="rId41"/>
      <p:bold r:id="rId42"/>
    </p:embeddedFont>
    <p:embeddedFont>
      <p:font typeface="Space Grotesk SemiBold"/>
      <p:regular r:id="rId43"/>
      <p:bold r:id="rId44"/>
    </p:embeddedFont>
    <p:embeddedFont>
      <p:font typeface="DM Sans"/>
      <p:regular r:id="rId45"/>
      <p:bold r:id="rId46"/>
      <p:italic r:id="rId47"/>
      <p:boldItalic r:id="rId48"/>
    </p:embeddedFont>
    <p:embeddedFont>
      <p:font typeface="Space Grotesk"/>
      <p:regular r:id="rId49"/>
      <p:bold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nstrumentSans-boldItalic.fntdata"/><Relationship Id="rId42" Type="http://schemas.openxmlformats.org/officeDocument/2006/relationships/font" Target="fonts/SpaceGroteskMedium-bold.fntdata"/><Relationship Id="rId41" Type="http://schemas.openxmlformats.org/officeDocument/2006/relationships/font" Target="fonts/SpaceGroteskMedium-regular.fntdata"/><Relationship Id="rId44" Type="http://schemas.openxmlformats.org/officeDocument/2006/relationships/font" Target="fonts/SpaceGroteskSemiBold-bold.fntdata"/><Relationship Id="rId43" Type="http://schemas.openxmlformats.org/officeDocument/2006/relationships/font" Target="fonts/SpaceGroteskSemiBold-regular.fntdata"/><Relationship Id="rId46" Type="http://schemas.openxmlformats.org/officeDocument/2006/relationships/font" Target="fonts/DMSans-bold.fntdata"/><Relationship Id="rId45" Type="http://schemas.openxmlformats.org/officeDocument/2006/relationships/font" Target="fonts/DM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DMSans-boldItalic.fntdata"/><Relationship Id="rId47" Type="http://schemas.openxmlformats.org/officeDocument/2006/relationships/font" Target="fonts/DMSans-italic.fntdata"/><Relationship Id="rId49" Type="http://schemas.openxmlformats.org/officeDocument/2006/relationships/font" Target="fonts/SpaceGrotesk-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UrbanistMedium-italic.fntdata"/><Relationship Id="rId30" Type="http://schemas.openxmlformats.org/officeDocument/2006/relationships/font" Target="fonts/UrbanistMedium-bold.fntdata"/><Relationship Id="rId33" Type="http://schemas.openxmlformats.org/officeDocument/2006/relationships/font" Target="fonts/Urbanist-regular.fntdata"/><Relationship Id="rId32" Type="http://schemas.openxmlformats.org/officeDocument/2006/relationships/font" Target="fonts/UrbanistMedium-boldItalic.fntdata"/><Relationship Id="rId35" Type="http://schemas.openxmlformats.org/officeDocument/2006/relationships/font" Target="fonts/Urbanist-italic.fntdata"/><Relationship Id="rId34" Type="http://schemas.openxmlformats.org/officeDocument/2006/relationships/font" Target="fonts/Urbanist-bold.fntdata"/><Relationship Id="rId37" Type="http://schemas.openxmlformats.org/officeDocument/2006/relationships/font" Target="fonts/InstrumentSans-regular.fntdata"/><Relationship Id="rId36" Type="http://schemas.openxmlformats.org/officeDocument/2006/relationships/font" Target="fonts/Urbanist-boldItalic.fntdata"/><Relationship Id="rId39" Type="http://schemas.openxmlformats.org/officeDocument/2006/relationships/font" Target="fonts/InstrumentSans-italic.fntdata"/><Relationship Id="rId38" Type="http://schemas.openxmlformats.org/officeDocument/2006/relationships/font" Target="fonts/InstrumentSans-bold.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font" Target="fonts/InstrumentSansMedium-bold.fntdata"/><Relationship Id="rId25" Type="http://schemas.openxmlformats.org/officeDocument/2006/relationships/font" Target="fonts/InstrumentSansMedium-regular.fntdata"/><Relationship Id="rId28" Type="http://schemas.openxmlformats.org/officeDocument/2006/relationships/font" Target="fonts/InstrumentSansMedium-boldItalic.fntdata"/><Relationship Id="rId27" Type="http://schemas.openxmlformats.org/officeDocument/2006/relationships/font" Target="fonts/InstrumentSansMedium-italic.fntdata"/><Relationship Id="rId29" Type="http://schemas.openxmlformats.org/officeDocument/2006/relationships/font" Target="fonts/UrbanistMedium-regular.fntdata"/><Relationship Id="rId50" Type="http://schemas.openxmlformats.org/officeDocument/2006/relationships/font" Target="fonts/SpaceGrotesk-bold.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3a5d4afff8d_0_1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3a5d4afff8d_0_1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39bd1293c6c_1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7" name="Google Shape;1177;g39bd1293c6c_1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a:solidFill>
                  <a:schemeClr val="dk1"/>
                </a:solidFill>
              </a:rPr>
              <a:t>H</a:t>
            </a:r>
            <a:r>
              <a:rPr lang="en">
                <a:solidFill>
                  <a:schemeClr val="dk1"/>
                </a:solidFill>
              </a:rPr>
              <a:t>ere’s our full demand gen engine — built for partner-led GTM, and powered by AI at every level.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 you can see, it supports full-funnel engagement — from multi-touch automation and syndication to adoption tools that actually get used.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Especially for mid-tier partners without big marketing teams, this delivers polished, on-brand execution — fast.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3ae948a97b9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0" name="Google Shape;1230;g3ae948a97b9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a:t>
            </a:r>
            <a:r>
              <a:rPr lang="en"/>
              <a:t>bviously, </a:t>
            </a:r>
            <a:r>
              <a:rPr lang="en">
                <a:solidFill>
                  <a:schemeClr val="dk1"/>
                </a:solidFill>
              </a:rPr>
              <a:t>Salesforce </a:t>
            </a:r>
            <a:r>
              <a:rPr lang="en"/>
              <a:t> has far more customers than we 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we hope this sample of global enterprise brands shows we’re trusted to support large, complex partner ecosystems… and that we’ll take great care of your customers and prospects.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3ae948a97b9_0_1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8" name="Google Shape;1248;g3ae948a97b9_0_1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homepage personalization based on SSO directly from SFDC</a:t>
            </a:r>
            <a:endParaRPr/>
          </a:p>
          <a:p>
            <a:pPr indent="-298450" lvl="0" marL="457200" rtl="0" algn="l">
              <a:spcBef>
                <a:spcPts val="0"/>
              </a:spcBef>
              <a:spcAft>
                <a:spcPts val="0"/>
              </a:spcAft>
              <a:buSzPts val="1100"/>
              <a:buAutoNum type="arabicPeriod"/>
            </a:pPr>
            <a:r>
              <a:rPr lang="en"/>
              <a:t>homepage </a:t>
            </a:r>
            <a:r>
              <a:rPr lang="en"/>
              <a:t>customization</a:t>
            </a:r>
            <a:r>
              <a:rPr lang="en"/>
              <a:t> for vendor</a:t>
            </a:r>
            <a:endParaRPr/>
          </a:p>
          <a:p>
            <a:pPr indent="-298450" lvl="0" marL="457200" rtl="0" algn="l">
              <a:spcBef>
                <a:spcPts val="0"/>
              </a:spcBef>
              <a:spcAft>
                <a:spcPts val="0"/>
              </a:spcAft>
              <a:buSzPts val="1100"/>
              <a:buAutoNum type="arabicPeriod"/>
            </a:pPr>
            <a:r>
              <a:rPr lang="en"/>
              <a:t>assistant AI recommend me an asset/</a:t>
            </a:r>
            <a:r>
              <a:rPr lang="en"/>
              <a:t>campaign (mention agentforce, agentic piece, partner tracks)</a:t>
            </a:r>
            <a:endParaRPr/>
          </a:p>
          <a:p>
            <a:pPr indent="-298450" lvl="0" marL="457200" rtl="0" algn="l">
              <a:spcBef>
                <a:spcPts val="0"/>
              </a:spcBef>
              <a:spcAft>
                <a:spcPts val="0"/>
              </a:spcAft>
              <a:buSzPts val="1100"/>
              <a:buAutoNum type="arabicPeriod"/>
            </a:pPr>
            <a:r>
              <a:rPr lang="en"/>
              <a:t>editAI modify asset</a:t>
            </a:r>
            <a:endParaRPr/>
          </a:p>
          <a:p>
            <a:pPr indent="-298450" lvl="0" marL="457200" rtl="0" algn="l">
              <a:spcBef>
                <a:spcPts val="0"/>
              </a:spcBef>
              <a:spcAft>
                <a:spcPts val="0"/>
              </a:spcAft>
              <a:buSzPts val="1100"/>
              <a:buAutoNum type="arabicPeriod"/>
            </a:pPr>
            <a:r>
              <a:rPr lang="en"/>
              <a:t>translateAI translate</a:t>
            </a:r>
            <a:endParaRPr/>
          </a:p>
          <a:p>
            <a:pPr indent="-298450" lvl="0" marL="457200" rtl="0" algn="l">
              <a:spcBef>
                <a:spcPts val="0"/>
              </a:spcBef>
              <a:spcAft>
                <a:spcPts val="0"/>
              </a:spcAft>
              <a:buSzPts val="1100"/>
              <a:buAutoNum type="arabicPeriod"/>
            </a:pPr>
            <a:r>
              <a:rPr lang="en"/>
              <a:t>campaign automation/workflow</a:t>
            </a:r>
            <a:endParaRPr/>
          </a:p>
          <a:p>
            <a:pPr indent="-298450" lvl="0" marL="457200" rtl="0" algn="l">
              <a:spcBef>
                <a:spcPts val="0"/>
              </a:spcBef>
              <a:spcAft>
                <a:spcPts val="0"/>
              </a:spcAft>
              <a:buSzPts val="1100"/>
              <a:buAutoNum type="arabicPeriod"/>
            </a:pPr>
            <a:r>
              <a:rPr lang="en"/>
              <a:t>Social media activation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3a5d4afff8d_0_1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3a5d4afff8d_0_1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CHRISTINA</a:t>
            </a:r>
            <a:endParaRPr/>
          </a:p>
          <a:p>
            <a:pPr indent="0" lvl="0" marL="0" rtl="0" algn="l">
              <a:spcBef>
                <a:spcPts val="0"/>
              </a:spcBef>
              <a:spcAft>
                <a:spcPts val="0"/>
              </a:spcAft>
              <a:buNone/>
            </a:pPr>
            <a:r>
              <a:t/>
            </a:r>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Thanks, Sam. Appreciate your time, I have just a few more slides.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 mentioned, Salesforce Partner Cloud already gives customers everything they need to manage their partner ecosystem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Structured comes in is on the activation side. We help your vendors take all of that structure and turn it into real engagement.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Together, we create the complete partner experience that delivers immediate value through activation, adoption, and outcomes.</a:t>
            </a:r>
            <a:endParaRPr>
              <a:solidFill>
                <a:schemeClr val="dk1"/>
              </a:solidFil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1200"/>
              </a:spcBef>
              <a:spcAft>
                <a:spcPts val="0"/>
              </a:spcAft>
              <a:buClr>
                <a:schemeClr val="dk1"/>
              </a:buClr>
              <a:buSzPts val="1100"/>
              <a:buFont typeface="Arial"/>
              <a:buNone/>
            </a:pPr>
            <a:r>
              <a:rPr lang="en"/>
              <a:t>Salesforce Partner Cloud already gives customers everything they need to manage their partner ecosystem: programs, tiers, incentives, and operations. Where Structured comes in is on the activation side. We help vendors take all of that structure and turn it into real engagement using customized content, campaigns, and AI-driven partner interaction.</a:t>
            </a:r>
            <a:endParaRPr/>
          </a:p>
          <a:p>
            <a:pPr indent="0" lvl="0" marL="0" rtl="0" algn="l">
              <a:lnSpc>
                <a:spcPct val="115000"/>
              </a:lnSpc>
              <a:spcBef>
                <a:spcPts val="1200"/>
              </a:spcBef>
              <a:spcAft>
                <a:spcPts val="0"/>
              </a:spcAft>
              <a:buClr>
                <a:schemeClr val="dk1"/>
              </a:buClr>
              <a:buSzPts val="1100"/>
              <a:buFont typeface="Arial"/>
              <a:buNone/>
            </a:pPr>
            <a:r>
              <a:rPr lang="en"/>
              <a:t>Together, we create the complete partner experience: manage, activate, measure, and grow. The integration gives customers a seamless flow of data and a single experience inside Salesforce, and your teams can confidently show how partners will actually use Partner Cloud day to day.</a:t>
            </a:r>
            <a:endParaRPr/>
          </a:p>
          <a:p>
            <a:pPr indent="0" lvl="0" marL="0" rtl="0" algn="l">
              <a:lnSpc>
                <a:spcPct val="115000"/>
              </a:lnSpc>
              <a:spcBef>
                <a:spcPts val="1200"/>
              </a:spcBef>
              <a:spcAft>
                <a:spcPts val="0"/>
              </a:spcAft>
              <a:buNone/>
            </a:pPr>
            <a:r>
              <a:rPr lang="en"/>
              <a:t>This combined solution is what customers expect in 2026, and it delivers immediate value through activation, adoption, and outcomes.</a:t>
            </a:r>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39ce2e5cde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0" name="Google Shape;1260;g39ce2e5cde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CHRISTINA</a:t>
            </a:r>
            <a:endParaRPr/>
          </a:p>
          <a:p>
            <a:pPr indent="0" lvl="0" marL="0" rtl="0" algn="l">
              <a:lnSpc>
                <a:spcPct val="115000"/>
              </a:lnSpc>
              <a:spcBef>
                <a:spcPts val="1200"/>
              </a:spcBef>
              <a:spcAft>
                <a:spcPts val="0"/>
              </a:spcAft>
              <a:buClr>
                <a:schemeClr val="dk1"/>
              </a:buClr>
              <a:buSzPts val="1100"/>
              <a:buFont typeface="Arial"/>
              <a:buNone/>
            </a:pPr>
            <a:r>
              <a:rPr lang="en"/>
              <a:t>To make this partnership as easy as possible for you, we built a Salesforce Alliance Hub — essentially a shared deal room where everything you need lives in one place. You’ll find our overview deck, product videos, case studies, the Forrester report, and joint marketing assets. The Forrester report will be a great asset to leverage in the competitive landscape. </a:t>
            </a:r>
            <a:endParaRPr/>
          </a:p>
          <a:p>
            <a:pPr indent="0" lvl="0" marL="0" rtl="0" algn="l">
              <a:lnSpc>
                <a:spcPct val="115000"/>
              </a:lnSpc>
              <a:spcBef>
                <a:spcPts val="1200"/>
              </a:spcBef>
              <a:spcAft>
                <a:spcPts val="0"/>
              </a:spcAft>
              <a:buClr>
                <a:schemeClr val="dk1"/>
              </a:buClr>
              <a:buSzPts val="1100"/>
              <a:buFont typeface="Arial"/>
              <a:buNone/>
            </a:pPr>
            <a:r>
              <a:rPr lang="en"/>
              <a:t>As we continue to grow together, we’ll keep expanding this space so you always have the latest materials ready for customer conversations. Think of it as your one-stop shop for anything Structured.</a:t>
            </a:r>
            <a:endParaRPr/>
          </a:p>
          <a:p>
            <a:pPr indent="0" lvl="0" marL="0" rtl="0" algn="l">
              <a:spcBef>
                <a:spcPts val="12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g3ae948a97b9_0_1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9" name="Google Shape;1269;g3ae948a97b9_0_1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CHRISTINA</a:t>
            </a:r>
            <a:endParaRPr/>
          </a:p>
          <a:p>
            <a:pPr indent="0" lvl="0" marL="0" rtl="0" algn="l">
              <a:lnSpc>
                <a:spcPct val="115000"/>
              </a:lnSpc>
              <a:spcBef>
                <a:spcPts val="1200"/>
              </a:spcBef>
              <a:spcAft>
                <a:spcPts val="0"/>
              </a:spcAft>
              <a:buNone/>
            </a:pPr>
            <a:r>
              <a:rPr lang="en"/>
              <a:t>So this last slide will live in the deal room, and it just pulls everything together. Salesforce gives customers the partner-management foundation, and Structured brings the activation, the execution, and the measurable results on top of it.</a:t>
            </a:r>
            <a:endParaRPr/>
          </a:p>
          <a:p>
            <a:pPr indent="0" lvl="0" marL="0" rtl="0" algn="l">
              <a:lnSpc>
                <a:spcPct val="115000"/>
              </a:lnSpc>
              <a:spcBef>
                <a:spcPts val="1200"/>
              </a:spcBef>
              <a:spcAft>
                <a:spcPts val="0"/>
              </a:spcAft>
              <a:buNone/>
            </a:pPr>
            <a:r>
              <a:rPr lang="en"/>
              <a:t>We’ve already closed our first mutual customer, and we’ve got a couple more in the works. And while we don’t have a formal referral agreement, we do reward sellers for referrals.</a:t>
            </a:r>
            <a:endParaRPr/>
          </a:p>
          <a:p>
            <a:pPr indent="0" lvl="0" marL="0" rtl="0" algn="l">
              <a:lnSpc>
                <a:spcPct val="115000"/>
              </a:lnSpc>
              <a:spcBef>
                <a:spcPts val="1200"/>
              </a:spcBef>
              <a:spcAft>
                <a:spcPts val="0"/>
              </a:spcAft>
              <a:buNone/>
            </a:pPr>
            <a:r>
              <a:rPr lang="en"/>
              <a:t>Once you’re in the room, if anything comes up or you need anything at all, just reach out.</a:t>
            </a:r>
            <a:endParaRPr/>
          </a:p>
          <a:p>
            <a:pPr indent="0" lvl="0" marL="0" rtl="0" algn="l">
              <a:spcBef>
                <a:spcPts val="1200"/>
              </a:spcBef>
              <a:spcAft>
                <a:spcPts val="0"/>
              </a:spcAft>
              <a:buNone/>
            </a:pPr>
            <a:r>
              <a:rPr lang="en"/>
              <a:t>BRIAN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incase you missed it…all closed referrals will be rewarded handsomely!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3ae948a97b9_0_7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6" name="Google Shape;1276;g3ae948a97b9_0_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0" rtl="0" algn="l">
              <a:lnSpc>
                <a:spcPct val="115000"/>
              </a:lnSpc>
              <a:spcBef>
                <a:spcPts val="1200"/>
              </a:spcBef>
              <a:spcAft>
                <a:spcPts val="1200"/>
              </a:spcAft>
              <a:buNone/>
            </a:pPr>
            <a:r>
              <a:rPr lang="en"/>
              <a:t>Thank you for your time, and looking forward to partnering together. Are there any questions?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3a5d4afff8d_0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3a5d4afff8d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CHRISTINA</a:t>
            </a:r>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A — Acknowledge the Time</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“It’s been awesome working with Mike, Derrick, Steve, and John over the past few months to bring Structured and Partner Cloud together.Thanks everyone for making the time today — I know you’re busy, especially closing out the year with your customers looking for ways to grow partner revenue.</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C — Confirm the Agenda</a:t>
            </a:r>
            <a:endParaRPr b="1" sz="1300">
              <a:solidFill>
                <a:schemeClr val="dk1"/>
              </a:solidFill>
            </a:endParaRPr>
          </a:p>
          <a:p>
            <a:pPr indent="0" lvl="0" marL="0" rtl="0" algn="l">
              <a:lnSpc>
                <a:spcPct val="115000"/>
              </a:lnSpc>
              <a:spcBef>
                <a:spcPts val="1200"/>
              </a:spcBef>
              <a:spcAft>
                <a:spcPts val="0"/>
              </a:spcAft>
              <a:buNone/>
            </a:pPr>
            <a:r>
              <a:rPr lang="en">
                <a:solidFill>
                  <a:schemeClr val="dk1"/>
                </a:solidFill>
              </a:rPr>
              <a:t>“Today, we’ll cover:</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A simple overview of who Structured is.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How we complement Salesforce Partner and core clouds.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 clear picture of when to bring us into your customer opportunities.”</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E — End in Mind</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We’d like to keep this interactive - please interrupt with any questions. With that being said, let’s kick it off.</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3a5d4afff8d_0_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g3a5d4afff8d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CHRISTINA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quick intros…and I mean quick ;)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 Christina Fail, Director of Alliances.  I oversee our strategic partnerships and all things ecosystem, and I’ll be your go-to person for anything related to our partnership.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Steven… (then Sam, Nat and Brian).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3ae948a97b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3ae948a97b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marR="381000" rtl="0" algn="l">
              <a:lnSpc>
                <a:spcPct val="115000"/>
              </a:lnSpc>
              <a:spcBef>
                <a:spcPts val="1200"/>
              </a:spcBef>
              <a:spcAft>
                <a:spcPts val="0"/>
              </a:spcAft>
              <a:buClr>
                <a:schemeClr val="dk1"/>
              </a:buClr>
              <a:buSzPts val="1100"/>
              <a:buChar char="●"/>
            </a:pPr>
            <a:r>
              <a:rPr lang="en">
                <a:solidFill>
                  <a:schemeClr val="dk1"/>
                </a:solidFill>
              </a:rPr>
              <a:t>Let’s start with the big picture.</a:t>
            </a:r>
            <a:endParaRPr>
              <a:solidFill>
                <a:schemeClr val="dk1"/>
              </a:solidFill>
            </a:endParaRPr>
          </a:p>
          <a:p>
            <a:pPr indent="-298450" lvl="0" marL="457200" marR="381000" rtl="0" algn="l">
              <a:lnSpc>
                <a:spcPct val="115000"/>
              </a:lnSpc>
              <a:spcBef>
                <a:spcPts val="0"/>
              </a:spcBef>
              <a:spcAft>
                <a:spcPts val="0"/>
              </a:spcAft>
              <a:buClr>
                <a:schemeClr val="dk1"/>
              </a:buClr>
              <a:buSzPts val="1100"/>
              <a:buChar char="●"/>
            </a:pPr>
            <a:r>
              <a:rPr lang="en">
                <a:solidFill>
                  <a:schemeClr val="dk1"/>
                </a:solidFill>
              </a:rPr>
              <a:t>For 26 years, Structured has helped channel leaders/marketers simpliFY execution, scale partner impact, and prove results.</a:t>
            </a:r>
            <a:endParaRPr>
              <a:solidFill>
                <a:schemeClr val="dk1"/>
              </a:solidFill>
            </a:endParaRPr>
          </a:p>
          <a:p>
            <a:pPr indent="-298450" lvl="0" marL="457200" marR="381000" rtl="0" algn="l">
              <a:lnSpc>
                <a:spcPct val="115000"/>
              </a:lnSpc>
              <a:spcBef>
                <a:spcPts val="0"/>
              </a:spcBef>
              <a:spcAft>
                <a:spcPts val="0"/>
              </a:spcAft>
              <a:buClr>
                <a:schemeClr val="dk1"/>
              </a:buClr>
              <a:buSzPts val="1100"/>
              <a:buChar char="●"/>
            </a:pPr>
            <a:r>
              <a:rPr lang="en">
                <a:solidFill>
                  <a:schemeClr val="dk1"/>
                </a:solidFill>
              </a:rPr>
              <a:t>We work with teams at companies like Microsoft, Google, ServiceNow, and Dell — </a:t>
            </a:r>
            <a:endParaRPr>
              <a:solidFill>
                <a:schemeClr val="dk1"/>
              </a:solidFill>
            </a:endParaRPr>
          </a:p>
          <a:p>
            <a:pPr indent="-298450" lvl="1" marL="914400" marR="381000" rtl="0" algn="l">
              <a:lnSpc>
                <a:spcPct val="115000"/>
              </a:lnSpc>
              <a:spcBef>
                <a:spcPts val="0"/>
              </a:spcBef>
              <a:spcAft>
                <a:spcPts val="0"/>
              </a:spcAft>
              <a:buClr>
                <a:schemeClr val="dk1"/>
              </a:buClr>
              <a:buSzPts val="1100"/>
              <a:buChar char="○"/>
            </a:pPr>
            <a:r>
              <a:rPr lang="en">
                <a:solidFill>
                  <a:schemeClr val="dk1"/>
                </a:solidFill>
              </a:rPr>
              <a:t>but the challenges are consistent across the board: too many tools, low partner engagement, slow campaign execution, and no clear ROI.</a:t>
            </a:r>
            <a:endParaRPr>
              <a:solidFill>
                <a:schemeClr val="dk1"/>
              </a:solidFill>
            </a:endParaRPr>
          </a:p>
          <a:p>
            <a:pPr indent="-298450" lvl="0" marL="457200" marR="381000" rtl="0" algn="l">
              <a:lnSpc>
                <a:spcPct val="115000"/>
              </a:lnSpc>
              <a:spcBef>
                <a:spcPts val="0"/>
              </a:spcBef>
              <a:spcAft>
                <a:spcPts val="0"/>
              </a:spcAft>
              <a:buClr>
                <a:schemeClr val="dk1"/>
              </a:buClr>
              <a:buSzPts val="1100"/>
              <a:buChar char="●"/>
            </a:pPr>
            <a:r>
              <a:rPr lang="en">
                <a:solidFill>
                  <a:schemeClr val="dk1"/>
                </a:solidFill>
              </a:rPr>
              <a:t>What we’ve built is a platform that combines automation and AI to help partners take GTM action — </a:t>
            </a:r>
            <a:endParaRPr>
              <a:solidFill>
                <a:schemeClr val="dk1"/>
              </a:solidFill>
            </a:endParaRPr>
          </a:p>
          <a:p>
            <a:pPr indent="-298450" lvl="1" marL="914400" marR="381000" rtl="0" algn="l">
              <a:lnSpc>
                <a:spcPct val="115000"/>
              </a:lnSpc>
              <a:spcBef>
                <a:spcPts val="0"/>
              </a:spcBef>
              <a:spcAft>
                <a:spcPts val="0"/>
              </a:spcAft>
              <a:buClr>
                <a:schemeClr val="dk1"/>
              </a:buClr>
              <a:buSzPts val="1100"/>
              <a:buChar char="○"/>
            </a:pPr>
            <a:r>
              <a:rPr lang="en">
                <a:solidFill>
                  <a:schemeClr val="dk1"/>
                </a:solidFill>
              </a:rPr>
              <a:t>quickly, consistently, and in a way that actually drives revenue.</a:t>
            </a:r>
            <a:endParaRPr>
              <a:solidFill>
                <a:schemeClr val="dk1"/>
              </a:solidFill>
            </a:endParaRPr>
          </a:p>
          <a:p>
            <a:pPr indent="-298450" lvl="0" marL="457200" marR="381000" rtl="0" algn="l">
              <a:lnSpc>
                <a:spcPct val="115000"/>
              </a:lnSpc>
              <a:spcBef>
                <a:spcPts val="0"/>
              </a:spcBef>
              <a:spcAft>
                <a:spcPts val="0"/>
              </a:spcAft>
              <a:buClr>
                <a:schemeClr val="dk1"/>
              </a:buClr>
              <a:buSzPts val="1100"/>
              <a:buChar char="●"/>
            </a:pPr>
            <a:r>
              <a:rPr lang="en">
                <a:solidFill>
                  <a:schemeClr val="dk1"/>
                </a:solidFill>
              </a:rPr>
              <a:t>Today, we’re going to show you how we help customers move from content distribution to real partner activation.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3ae948a97b9_0_10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3" name="Google Shape;1113;g3ae948a97b9_0_10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What we’re seeing across the ecosystem is simple: vendors want to drive more partner-led demand, but partners often don’t have the time, skills or tools to easily execute campaigns.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Salesforce PRM gives them the foundation… &amp; Structured adds the execution layer that makes co-marketing easy, scalable, and repeatable.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Together, we can help your customers activate partners and generate more pipeline, faster.</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3ae948a97b9_0_1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4" name="Google Shape;1124;g3ae948a97b9_0_1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Derrick asked me to talk briefly about the history of TCMA, where it stands today, and where </a:t>
            </a:r>
            <a:r>
              <a:rPr lang="en" sz="1000">
                <a:solidFill>
                  <a:schemeClr val="dk1"/>
                </a:solidFill>
              </a:rPr>
              <a:t>it's</a:t>
            </a:r>
            <a:r>
              <a:rPr lang="en" sz="1000">
                <a:solidFill>
                  <a:schemeClr val="dk1"/>
                </a:solidFill>
              </a:rPr>
              <a:t> headed….</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Partner marketing has evolved from basic TCMA, where partners pulled static content and templates, to modern Partner Marketing Automation Platforms (PMAP), where campaigns are automated and highly personalized.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But the next frontier is even simpler — what we call ‘Just Ask.’ Partners will be able to ask for what they need and instantly generate campaigns, content, and journeys powered entirely by AI. No setup, no templates, no tagging, no metadata — just outcomes.</a:t>
            </a:r>
            <a:endParaRPr sz="10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3ae948a97b9_0_10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3ae948a97b9_0_1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2400"/>
              </a:spcBef>
              <a:spcAft>
                <a:spcPts val="0"/>
              </a:spcAft>
              <a:buClr>
                <a:schemeClr val="dk1"/>
              </a:buClr>
              <a:buSzPts val="1100"/>
              <a:buChar char="●"/>
            </a:pPr>
            <a:r>
              <a:rPr lang="en">
                <a:solidFill>
                  <a:schemeClr val="dk1"/>
                </a:solidFill>
              </a:rPr>
              <a:t>“First, we’re a Partner Demand Engine. We’re the number one partner marketing automation platform in the Forrester Wave, and our focus is helping vendors actually drive partner-led demand.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“Second, we bring AI-powered content personalization. Partners can create personalized, compliant, multilingual content in seconds. It removes friction, and it’s why partners actually launch campaigns instead of just downloading assets.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third, Structured acts as the unified execution layer for global ecosystems. We sit right on top of Partner Cloud, so vendors get one consistent way to activate thousands of partners </a:t>
            </a:r>
            <a:r>
              <a:rPr lang="en">
                <a:solidFill>
                  <a:schemeClr val="dk1"/>
                </a:solidFill>
              </a:rPr>
              <a:t>across</a:t>
            </a:r>
            <a:r>
              <a:rPr lang="en">
                <a:solidFill>
                  <a:schemeClr val="dk1"/>
                </a:solidFill>
              </a:rPr>
              <a:t> hundreds of countries. Content, programs, and data all flow together, with full analytics and ROI tracking. It gives your customers the management layer and the execution engine in one combined experience.”</a:t>
            </a:r>
            <a:endParaRPr>
              <a:solidFill>
                <a:schemeClr val="dk1"/>
              </a:solidFill>
            </a:endParaRPr>
          </a:p>
          <a:p>
            <a:pPr indent="0" lvl="0" marL="0" rtl="0" algn="l">
              <a:lnSpc>
                <a:spcPct val="115000"/>
              </a:lnSpc>
              <a:spcBef>
                <a:spcPts val="24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2400"/>
              </a:spcBef>
              <a:spcAft>
                <a:spcPts val="60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3ae948a97b9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3" name="Google Shape;1153;g3ae948a97b9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about it. </a:t>
            </a:r>
            <a:r>
              <a:rPr lang="en"/>
              <a:t>Salesforce already leads in PRM, </a:t>
            </a:r>
            <a:r>
              <a:rPr lang="en"/>
              <a:t>as you can see on the left and know. And </a:t>
            </a:r>
            <a:r>
              <a:rPr lang="en"/>
              <a:t>Structured leads in partner marketing automation per Forrest, as shown on the right.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Together, this gives your customers the best of both worlds… Salesforce for partner management and Structured for partner demand creation.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a complementary story that strengthens your ecosystem and helps vendors activate partners and generate more pipeline.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3ae948a97b9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3" name="Google Shape;1163;g3ae948a97b9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this is why we should really collaborate. Everyone else in the TCMA/PMAP space competes with Salesforce! We have: </a:t>
            </a:r>
            <a:endParaRPr b="1" sz="12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No overlap with your PRM, CRM, or PEM products.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unlike Zinfi, Mindmatrix, Impartner and Unifyr, we do </a:t>
            </a:r>
            <a:r>
              <a:rPr b="1" lang="en">
                <a:solidFill>
                  <a:schemeClr val="dk1"/>
                </a:solidFill>
              </a:rPr>
              <a:t>not</a:t>
            </a:r>
            <a:r>
              <a:rPr lang="en">
                <a:solidFill>
                  <a:schemeClr val="dk1"/>
                </a:solidFill>
              </a:rPr>
              <a:t> cannibalize Salesforce revenue.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are the </a:t>
            </a:r>
            <a:r>
              <a:rPr b="1" lang="en">
                <a:solidFill>
                  <a:schemeClr val="dk1"/>
                </a:solidFill>
              </a:rPr>
              <a:t>execution engine</a:t>
            </a:r>
            <a:r>
              <a:rPr lang="en">
                <a:solidFill>
                  <a:schemeClr val="dk1"/>
                </a:solidFill>
              </a:rPr>
              <a:t>, not the system of record — perfectly complementary.</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3.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3.png"/><Relationship Id="rId3"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3.png"/><Relationship Id="rId3"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BLANK_4">
    <p:spTree>
      <p:nvGrpSpPr>
        <p:cNvPr id="50" name="Shape 50"/>
        <p:cNvGrpSpPr/>
        <p:nvPr/>
      </p:nvGrpSpPr>
      <p:grpSpPr>
        <a:xfrm>
          <a:off x="0" y="0"/>
          <a:ext cx="0" cy="0"/>
          <a:chOff x="0" y="0"/>
          <a:chExt cx="0" cy="0"/>
        </a:xfrm>
      </p:grpSpPr>
      <p:pic>
        <p:nvPicPr>
          <p:cNvPr id="51" name="Google Shape;51;p13" title="Cover.png"/>
          <p:cNvPicPr preferRelativeResize="0"/>
          <p:nvPr/>
        </p:nvPicPr>
        <p:blipFill rotWithShape="1">
          <a:blip r:embed="rId2">
            <a:alphaModFix/>
          </a:blip>
          <a:srcRect b="0" l="9" r="9" t="0"/>
          <a:stretch/>
        </p:blipFill>
        <p:spPr>
          <a:xfrm rot="-2">
            <a:off x="0" y="-3475"/>
            <a:ext cx="9161554" cy="5154497"/>
          </a:xfrm>
          <a:prstGeom prst="rect">
            <a:avLst/>
          </a:prstGeom>
          <a:noFill/>
          <a:ln>
            <a:noFill/>
          </a:ln>
        </p:spPr>
      </p:pic>
      <p:sp>
        <p:nvSpPr>
          <p:cNvPr id="52" name="Google Shape;52;p13"/>
          <p:cNvSpPr txBox="1"/>
          <p:nvPr>
            <p:ph idx="1" type="subTitle"/>
          </p:nvPr>
        </p:nvSpPr>
        <p:spPr>
          <a:xfrm>
            <a:off x="457200" y="1918225"/>
            <a:ext cx="4402800" cy="252000"/>
          </a:xfrm>
          <a:prstGeom prst="rect">
            <a:avLst/>
          </a:prstGeom>
        </p:spPr>
        <p:txBody>
          <a:bodyPr anchorCtr="0" anchor="t" bIns="0" lIns="0" spcFirstLastPara="1" rIns="0" wrap="square" tIns="0">
            <a:normAutofit/>
          </a:bodyPr>
          <a:lstStyle>
            <a:lvl1pPr lvl="0">
              <a:spcBef>
                <a:spcPts val="0"/>
              </a:spcBef>
              <a:spcAft>
                <a:spcPts val="0"/>
              </a:spcAft>
              <a:buClr>
                <a:schemeClr val="dk2"/>
              </a:buClr>
              <a:buSzPts val="1800"/>
              <a:buFont typeface="Urbanist"/>
              <a:buNone/>
              <a:defRPr>
                <a:solidFill>
                  <a:schemeClr val="dk2"/>
                </a:solidFill>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53" name="Google Shape;53;p13"/>
          <p:cNvSpPr txBox="1"/>
          <p:nvPr>
            <p:ph type="title"/>
          </p:nvPr>
        </p:nvSpPr>
        <p:spPr>
          <a:xfrm>
            <a:off x="457200" y="499225"/>
            <a:ext cx="6658800" cy="1419000"/>
          </a:xfrm>
          <a:prstGeom prst="rect">
            <a:avLst/>
          </a:prstGeom>
        </p:spPr>
        <p:txBody>
          <a:bodyPr anchorCtr="0" anchor="t" bIns="0" lIns="0" spcFirstLastPara="1" rIns="0" wrap="square" tIns="0">
            <a:normAutofit/>
          </a:bodyPr>
          <a:lstStyle>
            <a:lvl1pPr lvl="0">
              <a:lnSpc>
                <a:spcPct val="85000"/>
              </a:lnSpc>
              <a:spcBef>
                <a:spcPts val="0"/>
              </a:spcBef>
              <a:spcAft>
                <a:spcPts val="0"/>
              </a:spcAft>
              <a:buNone/>
              <a:defRPr sz="4800">
                <a:solidFill>
                  <a:schemeClr val="dk2"/>
                </a:solidFill>
              </a:defRPr>
            </a:lvl1pPr>
            <a:lvl2pPr lvl="1">
              <a:lnSpc>
                <a:spcPct val="85000"/>
              </a:lnSpc>
              <a:spcBef>
                <a:spcPts val="0"/>
              </a:spcBef>
              <a:spcAft>
                <a:spcPts val="0"/>
              </a:spcAft>
              <a:buNone/>
              <a:defRPr sz="4800">
                <a:solidFill>
                  <a:schemeClr val="dk2"/>
                </a:solidFill>
              </a:defRPr>
            </a:lvl2pPr>
            <a:lvl3pPr lvl="2">
              <a:lnSpc>
                <a:spcPct val="85000"/>
              </a:lnSpc>
              <a:spcBef>
                <a:spcPts val="0"/>
              </a:spcBef>
              <a:spcAft>
                <a:spcPts val="0"/>
              </a:spcAft>
              <a:buNone/>
              <a:defRPr sz="4800">
                <a:solidFill>
                  <a:schemeClr val="dk2"/>
                </a:solidFill>
              </a:defRPr>
            </a:lvl3pPr>
            <a:lvl4pPr lvl="3">
              <a:lnSpc>
                <a:spcPct val="85000"/>
              </a:lnSpc>
              <a:spcBef>
                <a:spcPts val="0"/>
              </a:spcBef>
              <a:spcAft>
                <a:spcPts val="0"/>
              </a:spcAft>
              <a:buNone/>
              <a:defRPr sz="4800">
                <a:solidFill>
                  <a:schemeClr val="dk2"/>
                </a:solidFill>
              </a:defRPr>
            </a:lvl4pPr>
            <a:lvl5pPr lvl="4">
              <a:lnSpc>
                <a:spcPct val="85000"/>
              </a:lnSpc>
              <a:spcBef>
                <a:spcPts val="0"/>
              </a:spcBef>
              <a:spcAft>
                <a:spcPts val="0"/>
              </a:spcAft>
              <a:buNone/>
              <a:defRPr sz="4800">
                <a:solidFill>
                  <a:schemeClr val="dk2"/>
                </a:solidFill>
              </a:defRPr>
            </a:lvl5pPr>
            <a:lvl6pPr lvl="5">
              <a:lnSpc>
                <a:spcPct val="85000"/>
              </a:lnSpc>
              <a:spcBef>
                <a:spcPts val="0"/>
              </a:spcBef>
              <a:spcAft>
                <a:spcPts val="0"/>
              </a:spcAft>
              <a:buNone/>
              <a:defRPr sz="4800">
                <a:solidFill>
                  <a:schemeClr val="dk2"/>
                </a:solidFill>
              </a:defRPr>
            </a:lvl6pPr>
            <a:lvl7pPr lvl="6">
              <a:lnSpc>
                <a:spcPct val="85000"/>
              </a:lnSpc>
              <a:spcBef>
                <a:spcPts val="0"/>
              </a:spcBef>
              <a:spcAft>
                <a:spcPts val="0"/>
              </a:spcAft>
              <a:buNone/>
              <a:defRPr sz="4800">
                <a:solidFill>
                  <a:schemeClr val="dk2"/>
                </a:solidFill>
              </a:defRPr>
            </a:lvl7pPr>
            <a:lvl8pPr lvl="7">
              <a:lnSpc>
                <a:spcPct val="85000"/>
              </a:lnSpc>
              <a:spcBef>
                <a:spcPts val="0"/>
              </a:spcBef>
              <a:spcAft>
                <a:spcPts val="0"/>
              </a:spcAft>
              <a:buNone/>
              <a:defRPr sz="4800">
                <a:solidFill>
                  <a:schemeClr val="dk2"/>
                </a:solidFill>
              </a:defRPr>
            </a:lvl8pPr>
            <a:lvl9pPr lvl="8">
              <a:lnSpc>
                <a:spcPct val="85000"/>
              </a:lnSpc>
              <a:spcBef>
                <a:spcPts val="0"/>
              </a:spcBef>
              <a:spcAft>
                <a:spcPts val="0"/>
              </a:spcAft>
              <a:buNone/>
              <a:defRPr sz="4800">
                <a:solidFill>
                  <a:schemeClr val="dk2"/>
                </a:solidFill>
              </a:defRPr>
            </a:lvl9pPr>
          </a:lstStyle>
          <a:p/>
        </p:txBody>
      </p:sp>
      <p:pic>
        <p:nvPicPr>
          <p:cNvPr id="54" name="Google Shape;54;p13" title="logo.png"/>
          <p:cNvPicPr preferRelativeResize="0"/>
          <p:nvPr/>
        </p:nvPicPr>
        <p:blipFill>
          <a:blip r:embed="rId3">
            <a:alphaModFix/>
          </a:blip>
          <a:stretch>
            <a:fillRect/>
          </a:stretch>
        </p:blipFill>
        <p:spPr>
          <a:xfrm>
            <a:off x="457200" y="4509899"/>
            <a:ext cx="1765550" cy="194825"/>
          </a:xfrm>
          <a:prstGeom prst="rect">
            <a:avLst/>
          </a:prstGeom>
          <a:noFill/>
          <a:ln>
            <a:noFill/>
          </a:ln>
        </p:spPr>
      </p:pic>
      <p:sp>
        <p:nvSpPr>
          <p:cNvPr id="55" name="Google Shape;55;p13"/>
          <p:cNvSpPr txBox="1"/>
          <p:nvPr>
            <p:ph idx="12" type="sldNum"/>
          </p:nvPr>
        </p:nvSpPr>
        <p:spPr>
          <a:xfrm>
            <a:off x="8556784"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BLANK_1_1_1_1_1_1">
    <p:spTree>
      <p:nvGrpSpPr>
        <p:cNvPr id="56" name="Shape 56"/>
        <p:cNvGrpSpPr/>
        <p:nvPr/>
      </p:nvGrpSpPr>
      <p:grpSpPr>
        <a:xfrm>
          <a:off x="0" y="0"/>
          <a:ext cx="0" cy="0"/>
          <a:chOff x="0" y="0"/>
          <a:chExt cx="0" cy="0"/>
        </a:xfrm>
      </p:grpSpPr>
      <p:sp>
        <p:nvSpPr>
          <p:cNvPr id="57" name="Google Shape;57;p14"/>
          <p:cNvSpPr txBox="1"/>
          <p:nvPr>
            <p:ph type="title"/>
          </p:nvPr>
        </p:nvSpPr>
        <p:spPr>
          <a:xfrm>
            <a:off x="466200" y="3020400"/>
            <a:ext cx="8351400" cy="1057800"/>
          </a:xfrm>
          <a:prstGeom prst="rect">
            <a:avLst/>
          </a:prstGeom>
        </p:spPr>
        <p:txBody>
          <a:bodyPr anchorCtr="0" anchor="b" bIns="0" lIns="0" spcFirstLastPara="1" rIns="0" wrap="square" tIns="0">
            <a:normAutofit/>
          </a:bodyPr>
          <a:lstStyle>
            <a:lvl1pPr lvl="0">
              <a:spcBef>
                <a:spcPts val="0"/>
              </a:spcBef>
              <a:spcAft>
                <a:spcPts val="0"/>
              </a:spcAft>
              <a:buNone/>
              <a:defRPr sz="3400"/>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58" name="Google Shape;58;p14"/>
          <p:cNvSpPr txBox="1"/>
          <p:nvPr>
            <p:ph idx="1" type="subTitle"/>
          </p:nvPr>
        </p:nvSpPr>
        <p:spPr>
          <a:xfrm>
            <a:off x="457200" y="499225"/>
            <a:ext cx="2870100" cy="228600"/>
          </a:xfrm>
          <a:prstGeom prst="rect">
            <a:avLst/>
          </a:prstGeom>
        </p:spPr>
        <p:txBody>
          <a:bodyPr anchorCtr="0" anchor="t" bIns="0" lIns="0" spcFirstLastPara="1" rIns="0" wrap="square" tIns="0">
            <a:normAutofit/>
          </a:bodyPr>
          <a:lstStyle>
            <a:lvl1pPr lvl="0">
              <a:spcBef>
                <a:spcPts val="0"/>
              </a:spcBef>
              <a:spcAft>
                <a:spcPts val="0"/>
              </a:spcAft>
              <a:buClr>
                <a:schemeClr val="accent4"/>
              </a:buClr>
              <a:buSzPts val="1200"/>
              <a:buFont typeface="Space Grotesk Medium"/>
              <a:buNone/>
              <a:defRPr sz="1200">
                <a:solidFill>
                  <a:schemeClr val="accent4"/>
                </a:solidFill>
                <a:latin typeface="Space Grotesk Medium"/>
                <a:ea typeface="Space Grotesk Medium"/>
                <a:cs typeface="Space Grotesk Medium"/>
                <a:sym typeface="Space Grotesk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cxnSp>
        <p:nvCxnSpPr>
          <p:cNvPr id="59" name="Google Shape;59;p14"/>
          <p:cNvCxnSpPr/>
          <p:nvPr/>
        </p:nvCxnSpPr>
        <p:spPr>
          <a:xfrm>
            <a:off x="-4500" y="4642878"/>
            <a:ext cx="9153000" cy="0"/>
          </a:xfrm>
          <a:prstGeom prst="straightConnector1">
            <a:avLst/>
          </a:prstGeom>
          <a:noFill/>
          <a:ln cap="flat" cmpd="sng" w="9525">
            <a:solidFill>
              <a:srgbClr val="434343"/>
            </a:solidFill>
            <a:prstDash val="solid"/>
            <a:round/>
            <a:headEnd len="med" w="med" type="none"/>
            <a:tailEnd len="med" w="med" type="none"/>
          </a:ln>
        </p:spPr>
      </p:cxnSp>
      <p:pic>
        <p:nvPicPr>
          <p:cNvPr id="60" name="Google Shape;60;p14"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61" name="Google Shape;61;p14"/>
          <p:cNvSpPr txBox="1"/>
          <p:nvPr>
            <p:ph idx="12" type="sldNum"/>
          </p:nvPr>
        </p:nvSpPr>
        <p:spPr>
          <a:xfrm>
            <a:off x="8556775" y="4664864"/>
            <a:ext cx="442500" cy="469500"/>
          </a:xfrm>
          <a:prstGeom prst="rect">
            <a:avLst/>
          </a:prstGeom>
        </p:spPr>
        <p:txBody>
          <a:bodyPr anchorCtr="0" anchor="ctr" bIns="91425" lIns="91425" spcFirstLastPara="1" rIns="91425" wrap="square" tIns="91425">
            <a:norm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sections">
  <p:cSld name="CUSTOM_1_1">
    <p:bg>
      <p:bgPr>
        <a:solidFill>
          <a:schemeClr val="lt1"/>
        </a:solidFill>
      </p:bgPr>
    </p:bg>
    <p:spTree>
      <p:nvGrpSpPr>
        <p:cNvPr id="62" name="Shape 62"/>
        <p:cNvGrpSpPr/>
        <p:nvPr/>
      </p:nvGrpSpPr>
      <p:grpSpPr>
        <a:xfrm>
          <a:off x="0" y="0"/>
          <a:ext cx="0" cy="0"/>
          <a:chOff x="0" y="0"/>
          <a:chExt cx="0" cy="0"/>
        </a:xfrm>
      </p:grpSpPr>
      <p:sp>
        <p:nvSpPr>
          <p:cNvPr id="63" name="Google Shape;63;p15"/>
          <p:cNvSpPr txBox="1"/>
          <p:nvPr>
            <p:ph idx="1" type="subTitle"/>
          </p:nvPr>
        </p:nvSpPr>
        <p:spPr>
          <a:xfrm>
            <a:off x="3379125" y="567300"/>
            <a:ext cx="2190000" cy="204600"/>
          </a:xfrm>
          <a:prstGeom prst="rect">
            <a:avLst/>
          </a:prstGeom>
        </p:spPr>
        <p:txBody>
          <a:bodyPr anchorCtr="0" anchor="t" bIns="91425" lIns="0" spcFirstLastPara="1" rIns="91425" wrap="square" tIns="0">
            <a:norm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120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64" name="Google Shape;64;p15"/>
          <p:cNvSpPr txBox="1"/>
          <p:nvPr>
            <p:ph idx="2" type="subTitle"/>
          </p:nvPr>
        </p:nvSpPr>
        <p:spPr>
          <a:xfrm>
            <a:off x="6318055" y="567300"/>
            <a:ext cx="2190000" cy="204600"/>
          </a:xfrm>
          <a:prstGeom prst="rect">
            <a:avLst/>
          </a:prstGeom>
        </p:spPr>
        <p:txBody>
          <a:bodyPr anchorCtr="0" anchor="t" bIns="91425" lIns="0" spcFirstLastPara="1" rIns="91425" wrap="square" tIns="0">
            <a:norm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120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65" name="Google Shape;65;p15"/>
          <p:cNvSpPr txBox="1"/>
          <p:nvPr>
            <p:ph type="title"/>
          </p:nvPr>
        </p:nvSpPr>
        <p:spPr>
          <a:xfrm>
            <a:off x="233850" y="228600"/>
            <a:ext cx="2190000" cy="2286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2800"/>
              <a:buFont typeface="Urbanist"/>
              <a:buNone/>
              <a:defRPr/>
            </a:lvl2pPr>
            <a:lvl3pPr lvl="2">
              <a:spcBef>
                <a:spcPts val="0"/>
              </a:spcBef>
              <a:spcAft>
                <a:spcPts val="0"/>
              </a:spcAft>
              <a:buClr>
                <a:schemeClr val="lt1"/>
              </a:buClr>
              <a:buSzPts val="2800"/>
              <a:buFont typeface="Urbanist"/>
              <a:buNone/>
              <a:defRPr/>
            </a:lvl3pPr>
            <a:lvl4pPr lvl="3">
              <a:spcBef>
                <a:spcPts val="0"/>
              </a:spcBef>
              <a:spcAft>
                <a:spcPts val="0"/>
              </a:spcAft>
              <a:buClr>
                <a:schemeClr val="lt1"/>
              </a:buClr>
              <a:buSzPts val="2800"/>
              <a:buFont typeface="Urbanist"/>
              <a:buNone/>
              <a:defRPr/>
            </a:lvl4pPr>
            <a:lvl5pPr lvl="4">
              <a:spcBef>
                <a:spcPts val="0"/>
              </a:spcBef>
              <a:spcAft>
                <a:spcPts val="0"/>
              </a:spcAft>
              <a:buClr>
                <a:schemeClr val="lt1"/>
              </a:buClr>
              <a:buSzPts val="2800"/>
              <a:buFont typeface="Urbanist"/>
              <a:buNone/>
              <a:defRPr/>
            </a:lvl5pPr>
            <a:lvl6pPr lvl="5">
              <a:spcBef>
                <a:spcPts val="0"/>
              </a:spcBef>
              <a:spcAft>
                <a:spcPts val="0"/>
              </a:spcAft>
              <a:buClr>
                <a:schemeClr val="lt1"/>
              </a:buClr>
              <a:buSzPts val="2800"/>
              <a:buFont typeface="Urbanist"/>
              <a:buNone/>
              <a:defRPr/>
            </a:lvl6pPr>
            <a:lvl7pPr lvl="6">
              <a:spcBef>
                <a:spcPts val="0"/>
              </a:spcBef>
              <a:spcAft>
                <a:spcPts val="0"/>
              </a:spcAft>
              <a:buClr>
                <a:schemeClr val="lt1"/>
              </a:buClr>
              <a:buSzPts val="2800"/>
              <a:buFont typeface="Urbanist"/>
              <a:buNone/>
              <a:defRPr/>
            </a:lvl7pPr>
            <a:lvl8pPr lvl="7">
              <a:spcBef>
                <a:spcPts val="0"/>
              </a:spcBef>
              <a:spcAft>
                <a:spcPts val="0"/>
              </a:spcAft>
              <a:buClr>
                <a:schemeClr val="lt1"/>
              </a:buClr>
              <a:buSzPts val="2800"/>
              <a:buFont typeface="Urbanist"/>
              <a:buNone/>
              <a:defRPr/>
            </a:lvl8pPr>
            <a:lvl9pPr lvl="8">
              <a:spcBef>
                <a:spcPts val="0"/>
              </a:spcBef>
              <a:spcAft>
                <a:spcPts val="0"/>
              </a:spcAft>
              <a:buClr>
                <a:schemeClr val="lt1"/>
              </a:buClr>
              <a:buSzPts val="2800"/>
              <a:buFont typeface="Urbanist"/>
              <a:buNone/>
              <a:defRPr/>
            </a:lvl9pPr>
          </a:lstStyle>
          <a:p/>
        </p:txBody>
      </p:sp>
      <p:sp>
        <p:nvSpPr>
          <p:cNvPr id="66" name="Google Shape;66;p15"/>
          <p:cNvSpPr txBox="1"/>
          <p:nvPr>
            <p:ph idx="3" type="title"/>
          </p:nvPr>
        </p:nvSpPr>
        <p:spPr>
          <a:xfrm>
            <a:off x="3379125" y="769939"/>
            <a:ext cx="2190000" cy="293100"/>
          </a:xfrm>
          <a:prstGeom prst="rect">
            <a:avLst/>
          </a:prstGeom>
        </p:spPr>
        <p:txBody>
          <a:bodyPr anchorCtr="0" anchor="t" bIns="91425" lIns="0" spcFirstLastPara="1" rIns="91425" wrap="square" tIns="0">
            <a:norm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67" name="Google Shape;67;p15"/>
          <p:cNvSpPr txBox="1"/>
          <p:nvPr>
            <p:ph idx="4" type="subTitle"/>
          </p:nvPr>
        </p:nvSpPr>
        <p:spPr>
          <a:xfrm>
            <a:off x="3379125" y="1359251"/>
            <a:ext cx="2444700" cy="607200"/>
          </a:xfrm>
          <a:prstGeom prst="rect">
            <a:avLst/>
          </a:prstGeom>
        </p:spPr>
        <p:txBody>
          <a:bodyPr anchorCtr="0" anchor="t" bIns="91425" lIns="0" spcFirstLastPara="1" rIns="91425" wrap="square" tIns="0">
            <a:normAutofit/>
          </a:bodyPr>
          <a:lstStyle>
            <a:lvl1pPr lvl="0">
              <a:lnSpc>
                <a:spcPct val="115000"/>
              </a:lnSpc>
              <a:spcBef>
                <a:spcPts val="0"/>
              </a:spcBef>
              <a:spcAft>
                <a:spcPts val="0"/>
              </a:spcAft>
              <a:buNone/>
              <a:defRPr sz="1200">
                <a:solidFill>
                  <a:srgbClr val="434343"/>
                </a:solidFill>
              </a:defRPr>
            </a:lvl1pPr>
            <a:lvl2pPr lvl="1">
              <a:lnSpc>
                <a:spcPct val="115000"/>
              </a:lnSpc>
              <a:spcBef>
                <a:spcPts val="120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68" name="Google Shape;68;p15"/>
          <p:cNvSpPr txBox="1"/>
          <p:nvPr>
            <p:ph idx="5" type="title"/>
          </p:nvPr>
        </p:nvSpPr>
        <p:spPr>
          <a:xfrm>
            <a:off x="6318056" y="769939"/>
            <a:ext cx="2190000" cy="293100"/>
          </a:xfrm>
          <a:prstGeom prst="rect">
            <a:avLst/>
          </a:prstGeom>
        </p:spPr>
        <p:txBody>
          <a:bodyPr anchorCtr="0" anchor="t" bIns="91425" lIns="0" spcFirstLastPara="1" rIns="91425" wrap="square" tIns="0">
            <a:norm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69" name="Google Shape;69;p15"/>
          <p:cNvSpPr txBox="1"/>
          <p:nvPr>
            <p:ph idx="6" type="subTitle"/>
          </p:nvPr>
        </p:nvSpPr>
        <p:spPr>
          <a:xfrm>
            <a:off x="6318031" y="1359251"/>
            <a:ext cx="2444700" cy="607200"/>
          </a:xfrm>
          <a:prstGeom prst="rect">
            <a:avLst/>
          </a:prstGeom>
        </p:spPr>
        <p:txBody>
          <a:bodyPr anchorCtr="0" anchor="t" bIns="91425" lIns="0" spcFirstLastPara="1" rIns="91425" wrap="square" tIns="0">
            <a:normAutofit/>
          </a:bodyPr>
          <a:lstStyle>
            <a:lvl1pPr lvl="0">
              <a:lnSpc>
                <a:spcPct val="115000"/>
              </a:lnSpc>
              <a:spcBef>
                <a:spcPts val="0"/>
              </a:spcBef>
              <a:spcAft>
                <a:spcPts val="0"/>
              </a:spcAft>
              <a:buNone/>
              <a:defRPr sz="1200">
                <a:solidFill>
                  <a:srgbClr val="434343"/>
                </a:solidFill>
              </a:defRPr>
            </a:lvl1pPr>
            <a:lvl2pPr lvl="1">
              <a:lnSpc>
                <a:spcPct val="115000"/>
              </a:lnSpc>
              <a:spcBef>
                <a:spcPts val="120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70" name="Google Shape;70;p15"/>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71" name="Google Shape;71;p15"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72" name="Google Shape;72;p15"/>
          <p:cNvSpPr txBox="1"/>
          <p:nvPr>
            <p:ph idx="12" type="sldNum"/>
          </p:nvPr>
        </p:nvSpPr>
        <p:spPr>
          <a:xfrm>
            <a:off x="8556775" y="4664864"/>
            <a:ext cx="442500" cy="469500"/>
          </a:xfrm>
          <a:prstGeom prst="rect">
            <a:avLst/>
          </a:prstGeom>
        </p:spPr>
        <p:txBody>
          <a:bodyPr anchorCtr="0" anchor="ctr" bIns="91425" lIns="91425" spcFirstLastPara="1" rIns="91425" wrap="square" tIns="91425">
            <a:norm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5"/>
          <p:cNvSpPr txBox="1"/>
          <p:nvPr>
            <p:ph idx="7" type="title"/>
          </p:nvPr>
        </p:nvSpPr>
        <p:spPr>
          <a:xfrm>
            <a:off x="457200" y="499225"/>
            <a:ext cx="24447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74" name="Google Shape;74;p15"/>
          <p:cNvSpPr txBox="1"/>
          <p:nvPr>
            <p:ph idx="8" type="subTitle"/>
          </p:nvPr>
        </p:nvSpPr>
        <p:spPr>
          <a:xfrm>
            <a:off x="3379125" y="2678654"/>
            <a:ext cx="2190000" cy="204600"/>
          </a:xfrm>
          <a:prstGeom prst="rect">
            <a:avLst/>
          </a:prstGeom>
        </p:spPr>
        <p:txBody>
          <a:bodyPr anchorCtr="0" anchor="t" bIns="91425" lIns="0" spcFirstLastPara="1" rIns="91425" wrap="square" tIns="0">
            <a:norm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120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75" name="Google Shape;75;p15"/>
          <p:cNvSpPr txBox="1"/>
          <p:nvPr>
            <p:ph idx="9" type="subTitle"/>
          </p:nvPr>
        </p:nvSpPr>
        <p:spPr>
          <a:xfrm>
            <a:off x="6318055" y="2678654"/>
            <a:ext cx="2190000" cy="204600"/>
          </a:xfrm>
          <a:prstGeom prst="rect">
            <a:avLst/>
          </a:prstGeom>
        </p:spPr>
        <p:txBody>
          <a:bodyPr anchorCtr="0" anchor="t" bIns="91425" lIns="0" spcFirstLastPara="1" rIns="91425" wrap="square" tIns="0">
            <a:norm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120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76" name="Google Shape;76;p15"/>
          <p:cNvSpPr txBox="1"/>
          <p:nvPr>
            <p:ph idx="13" type="title"/>
          </p:nvPr>
        </p:nvSpPr>
        <p:spPr>
          <a:xfrm>
            <a:off x="3379125" y="2881293"/>
            <a:ext cx="2190000" cy="293100"/>
          </a:xfrm>
          <a:prstGeom prst="rect">
            <a:avLst/>
          </a:prstGeom>
        </p:spPr>
        <p:txBody>
          <a:bodyPr anchorCtr="0" anchor="t" bIns="91425" lIns="0" spcFirstLastPara="1" rIns="91425" wrap="square" tIns="0">
            <a:norm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77" name="Google Shape;77;p15"/>
          <p:cNvSpPr txBox="1"/>
          <p:nvPr>
            <p:ph idx="14" type="subTitle"/>
          </p:nvPr>
        </p:nvSpPr>
        <p:spPr>
          <a:xfrm>
            <a:off x="3379125" y="3470604"/>
            <a:ext cx="2444700" cy="607200"/>
          </a:xfrm>
          <a:prstGeom prst="rect">
            <a:avLst/>
          </a:prstGeom>
        </p:spPr>
        <p:txBody>
          <a:bodyPr anchorCtr="0" anchor="t" bIns="91425" lIns="0" spcFirstLastPara="1" rIns="91425" wrap="square" tIns="0">
            <a:normAutofit/>
          </a:bodyPr>
          <a:lstStyle>
            <a:lvl1pPr lvl="0">
              <a:lnSpc>
                <a:spcPct val="115000"/>
              </a:lnSpc>
              <a:spcBef>
                <a:spcPts val="0"/>
              </a:spcBef>
              <a:spcAft>
                <a:spcPts val="0"/>
              </a:spcAft>
              <a:buNone/>
              <a:defRPr sz="1200">
                <a:solidFill>
                  <a:srgbClr val="434343"/>
                </a:solidFill>
              </a:defRPr>
            </a:lvl1pPr>
            <a:lvl2pPr lvl="1">
              <a:lnSpc>
                <a:spcPct val="115000"/>
              </a:lnSpc>
              <a:spcBef>
                <a:spcPts val="120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78" name="Google Shape;78;p15"/>
          <p:cNvSpPr txBox="1"/>
          <p:nvPr>
            <p:ph idx="15" type="title"/>
          </p:nvPr>
        </p:nvSpPr>
        <p:spPr>
          <a:xfrm>
            <a:off x="6318056" y="2881293"/>
            <a:ext cx="2190000" cy="293100"/>
          </a:xfrm>
          <a:prstGeom prst="rect">
            <a:avLst/>
          </a:prstGeom>
        </p:spPr>
        <p:txBody>
          <a:bodyPr anchorCtr="0" anchor="t" bIns="91425" lIns="0" spcFirstLastPara="1" rIns="91425" wrap="square" tIns="0">
            <a:norm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79" name="Google Shape;79;p15"/>
          <p:cNvSpPr txBox="1"/>
          <p:nvPr>
            <p:ph idx="16" type="subTitle"/>
          </p:nvPr>
        </p:nvSpPr>
        <p:spPr>
          <a:xfrm>
            <a:off x="6318031" y="3470604"/>
            <a:ext cx="2444700" cy="607200"/>
          </a:xfrm>
          <a:prstGeom prst="rect">
            <a:avLst/>
          </a:prstGeom>
        </p:spPr>
        <p:txBody>
          <a:bodyPr anchorCtr="0" anchor="t" bIns="91425" lIns="0" spcFirstLastPara="1" rIns="91425" wrap="square" tIns="0">
            <a:normAutofit/>
          </a:bodyPr>
          <a:lstStyle>
            <a:lvl1pPr lvl="0">
              <a:lnSpc>
                <a:spcPct val="115000"/>
              </a:lnSpc>
              <a:spcBef>
                <a:spcPts val="0"/>
              </a:spcBef>
              <a:spcAft>
                <a:spcPts val="0"/>
              </a:spcAft>
              <a:buNone/>
              <a:defRPr sz="1200">
                <a:solidFill>
                  <a:srgbClr val="434343"/>
                </a:solidFill>
              </a:defRPr>
            </a:lvl1pPr>
            <a:lvl2pPr lvl="1">
              <a:lnSpc>
                <a:spcPct val="115000"/>
              </a:lnSpc>
              <a:spcBef>
                <a:spcPts val="120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tform Details">
  <p:cSld name="BLANK_1_1_1_1_1_1_1_1_1_1_3_1_1_1_1_1">
    <p:bg>
      <p:bgPr>
        <a:gradFill>
          <a:gsLst>
            <a:gs pos="0">
              <a:schemeClr val="dk1"/>
            </a:gs>
            <a:gs pos="50000">
              <a:schemeClr val="lt2"/>
            </a:gs>
            <a:gs pos="100000">
              <a:schemeClr val="accent1"/>
            </a:gs>
          </a:gsLst>
          <a:lin ang="5400012" scaled="0"/>
        </a:gradFill>
      </p:bgPr>
    </p:bg>
    <p:spTree>
      <p:nvGrpSpPr>
        <p:cNvPr id="80" name="Shape 80"/>
        <p:cNvGrpSpPr/>
        <p:nvPr/>
      </p:nvGrpSpPr>
      <p:grpSpPr>
        <a:xfrm>
          <a:off x="0" y="0"/>
          <a:ext cx="0" cy="0"/>
          <a:chOff x="0" y="0"/>
          <a:chExt cx="0" cy="0"/>
        </a:xfrm>
      </p:grpSpPr>
      <p:sp>
        <p:nvSpPr>
          <p:cNvPr id="81" name="Google Shape;81;p16"/>
          <p:cNvSpPr/>
          <p:nvPr/>
        </p:nvSpPr>
        <p:spPr>
          <a:xfrm rot="10800000">
            <a:off x="6817950" y="0"/>
            <a:ext cx="2325900" cy="4644300"/>
          </a:xfrm>
          <a:prstGeom prst="rect">
            <a:avLst/>
          </a:prstGeom>
          <a:gradFill>
            <a:gsLst>
              <a:gs pos="0">
                <a:srgbClr val="010506">
                  <a:alpha val="0"/>
                </a:srgbClr>
              </a:gs>
              <a:gs pos="100000">
                <a:srgbClr val="010506">
                  <a:alpha val="75294"/>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cxnSp>
        <p:nvCxnSpPr>
          <p:cNvPr id="82" name="Google Shape;82;p16"/>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83" name="Google Shape;83;p16"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84" name="Google Shape;84;p16"/>
          <p:cNvSpPr txBox="1"/>
          <p:nvPr>
            <p:ph idx="12" type="sldNum"/>
          </p:nvPr>
        </p:nvSpPr>
        <p:spPr>
          <a:xfrm>
            <a:off x="8556775" y="4664864"/>
            <a:ext cx="442500" cy="469500"/>
          </a:xfrm>
          <a:prstGeom prst="rect">
            <a:avLst/>
          </a:prstGeom>
        </p:spPr>
        <p:txBody>
          <a:bodyPr anchorCtr="0" anchor="ctr" bIns="91425" lIns="91425" spcFirstLastPara="1" rIns="91425" wrap="square" tIns="91425">
            <a:norm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85" name="Google Shape;85;p16"/>
          <p:cNvSpPr/>
          <p:nvPr>
            <p:ph idx="2" type="pic"/>
          </p:nvPr>
        </p:nvSpPr>
        <p:spPr>
          <a:xfrm>
            <a:off x="4011800" y="884550"/>
            <a:ext cx="4775400" cy="2875200"/>
          </a:xfrm>
          <a:prstGeom prst="roundRect">
            <a:avLst>
              <a:gd fmla="val 5602" name="adj"/>
            </a:avLst>
          </a:prstGeom>
          <a:noFill/>
          <a:ln>
            <a:noFill/>
          </a:ln>
        </p:spPr>
      </p:sp>
      <p:sp>
        <p:nvSpPr>
          <p:cNvPr id="86" name="Google Shape;86;p16"/>
          <p:cNvSpPr txBox="1"/>
          <p:nvPr>
            <p:ph idx="1" type="body"/>
          </p:nvPr>
        </p:nvSpPr>
        <p:spPr>
          <a:xfrm>
            <a:off x="457200" y="1743625"/>
            <a:ext cx="30216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87" name="Google Shape;87;p16"/>
          <p:cNvSpPr txBox="1"/>
          <p:nvPr>
            <p:ph type="title"/>
          </p:nvPr>
        </p:nvSpPr>
        <p:spPr>
          <a:xfrm>
            <a:off x="457200" y="499225"/>
            <a:ext cx="30216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s">
  <p:cSld name="BLANK_1_1_1_1_1_1_1_1_1_1_3_1_1_1">
    <p:bg>
      <p:bgPr>
        <a:gradFill>
          <a:gsLst>
            <a:gs pos="0">
              <a:schemeClr val="dk1"/>
            </a:gs>
            <a:gs pos="50000">
              <a:schemeClr val="lt2"/>
            </a:gs>
            <a:gs pos="100000">
              <a:schemeClr val="accent1"/>
            </a:gs>
          </a:gsLst>
          <a:lin ang="5400012" scaled="0"/>
        </a:gradFill>
      </p:bgPr>
    </p:bg>
    <p:spTree>
      <p:nvGrpSpPr>
        <p:cNvPr id="88" name="Shape 88"/>
        <p:cNvGrpSpPr/>
        <p:nvPr/>
      </p:nvGrpSpPr>
      <p:grpSpPr>
        <a:xfrm>
          <a:off x="0" y="0"/>
          <a:ext cx="0" cy="0"/>
          <a:chOff x="0" y="0"/>
          <a:chExt cx="0" cy="0"/>
        </a:xfrm>
      </p:grpSpPr>
      <p:cxnSp>
        <p:nvCxnSpPr>
          <p:cNvPr id="89" name="Google Shape;89;p17"/>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90" name="Google Shape;90;p17"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91" name="Google Shape;91;p17"/>
          <p:cNvSpPr txBox="1"/>
          <p:nvPr>
            <p:ph idx="12" type="sldNum"/>
          </p:nvPr>
        </p:nvSpPr>
        <p:spPr>
          <a:xfrm>
            <a:off x="8556775" y="4664864"/>
            <a:ext cx="442500" cy="469500"/>
          </a:xfrm>
          <a:prstGeom prst="rect">
            <a:avLst/>
          </a:prstGeom>
        </p:spPr>
        <p:txBody>
          <a:bodyPr anchorCtr="0" anchor="ctr" bIns="91425" lIns="91425" spcFirstLastPara="1" rIns="91425" wrap="square" tIns="91425">
            <a:norm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92" name="Google Shape;92;p17"/>
          <p:cNvSpPr txBox="1"/>
          <p:nvPr>
            <p:ph type="title"/>
          </p:nvPr>
        </p:nvSpPr>
        <p:spPr>
          <a:xfrm>
            <a:off x="457200" y="499225"/>
            <a:ext cx="55323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93" name="Google Shape;93;p17"/>
          <p:cNvSpPr/>
          <p:nvPr>
            <p:ph idx="2" type="pic"/>
          </p:nvPr>
        </p:nvSpPr>
        <p:spPr>
          <a:xfrm>
            <a:off x="457200" y="1801500"/>
            <a:ext cx="1982700" cy="592200"/>
          </a:xfrm>
          <a:prstGeom prst="roundRect">
            <a:avLst>
              <a:gd fmla="val 17601" name="adj"/>
            </a:avLst>
          </a:prstGeom>
          <a:noFill/>
          <a:ln>
            <a:noFill/>
          </a:ln>
        </p:spPr>
      </p:sp>
      <p:sp>
        <p:nvSpPr>
          <p:cNvPr id="94" name="Google Shape;94;p17"/>
          <p:cNvSpPr/>
          <p:nvPr>
            <p:ph idx="3" type="pic"/>
          </p:nvPr>
        </p:nvSpPr>
        <p:spPr>
          <a:xfrm>
            <a:off x="2539458" y="1801500"/>
            <a:ext cx="1982700" cy="592200"/>
          </a:xfrm>
          <a:prstGeom prst="roundRect">
            <a:avLst>
              <a:gd fmla="val 17601" name="adj"/>
            </a:avLst>
          </a:prstGeom>
          <a:noFill/>
          <a:ln>
            <a:noFill/>
          </a:ln>
        </p:spPr>
      </p:sp>
      <p:sp>
        <p:nvSpPr>
          <p:cNvPr id="95" name="Google Shape;95;p17"/>
          <p:cNvSpPr/>
          <p:nvPr>
            <p:ph idx="4" type="pic"/>
          </p:nvPr>
        </p:nvSpPr>
        <p:spPr>
          <a:xfrm>
            <a:off x="4621716" y="1801500"/>
            <a:ext cx="1982700" cy="592200"/>
          </a:xfrm>
          <a:prstGeom prst="roundRect">
            <a:avLst>
              <a:gd fmla="val 17601" name="adj"/>
            </a:avLst>
          </a:prstGeom>
          <a:noFill/>
          <a:ln>
            <a:noFill/>
          </a:ln>
        </p:spPr>
      </p:sp>
      <p:sp>
        <p:nvSpPr>
          <p:cNvPr id="96" name="Google Shape;96;p17"/>
          <p:cNvSpPr/>
          <p:nvPr>
            <p:ph idx="5" type="pic"/>
          </p:nvPr>
        </p:nvSpPr>
        <p:spPr>
          <a:xfrm>
            <a:off x="6703974" y="1801500"/>
            <a:ext cx="1982700" cy="592200"/>
          </a:xfrm>
          <a:prstGeom prst="roundRect">
            <a:avLst>
              <a:gd fmla="val 17601" name="adj"/>
            </a:avLst>
          </a:prstGeom>
          <a:noFill/>
          <a:ln>
            <a:noFill/>
          </a:ln>
        </p:spPr>
      </p:sp>
      <p:sp>
        <p:nvSpPr>
          <p:cNvPr id="97" name="Google Shape;97;p17"/>
          <p:cNvSpPr/>
          <p:nvPr>
            <p:ph idx="6" type="pic"/>
          </p:nvPr>
        </p:nvSpPr>
        <p:spPr>
          <a:xfrm>
            <a:off x="457200" y="2650125"/>
            <a:ext cx="1982700" cy="592200"/>
          </a:xfrm>
          <a:prstGeom prst="roundRect">
            <a:avLst>
              <a:gd fmla="val 17601" name="adj"/>
            </a:avLst>
          </a:prstGeom>
          <a:noFill/>
          <a:ln>
            <a:noFill/>
          </a:ln>
        </p:spPr>
      </p:sp>
      <p:sp>
        <p:nvSpPr>
          <p:cNvPr id="98" name="Google Shape;98;p17"/>
          <p:cNvSpPr/>
          <p:nvPr>
            <p:ph idx="7" type="pic"/>
          </p:nvPr>
        </p:nvSpPr>
        <p:spPr>
          <a:xfrm>
            <a:off x="2539458" y="2650125"/>
            <a:ext cx="1982700" cy="592200"/>
          </a:xfrm>
          <a:prstGeom prst="roundRect">
            <a:avLst>
              <a:gd fmla="val 17601" name="adj"/>
            </a:avLst>
          </a:prstGeom>
          <a:noFill/>
          <a:ln>
            <a:noFill/>
          </a:ln>
        </p:spPr>
      </p:sp>
      <p:sp>
        <p:nvSpPr>
          <p:cNvPr id="99" name="Google Shape;99;p17"/>
          <p:cNvSpPr/>
          <p:nvPr>
            <p:ph idx="8" type="pic"/>
          </p:nvPr>
        </p:nvSpPr>
        <p:spPr>
          <a:xfrm>
            <a:off x="4621716" y="2650125"/>
            <a:ext cx="1982700" cy="592200"/>
          </a:xfrm>
          <a:prstGeom prst="roundRect">
            <a:avLst>
              <a:gd fmla="val 17601" name="adj"/>
            </a:avLst>
          </a:prstGeom>
          <a:noFill/>
          <a:ln>
            <a:noFill/>
          </a:ln>
        </p:spPr>
      </p:sp>
      <p:sp>
        <p:nvSpPr>
          <p:cNvPr id="100" name="Google Shape;100;p17"/>
          <p:cNvSpPr/>
          <p:nvPr>
            <p:ph idx="9" type="pic"/>
          </p:nvPr>
        </p:nvSpPr>
        <p:spPr>
          <a:xfrm>
            <a:off x="6703974" y="2650125"/>
            <a:ext cx="1982700" cy="592200"/>
          </a:xfrm>
          <a:prstGeom prst="roundRect">
            <a:avLst>
              <a:gd fmla="val 17601" name="adj"/>
            </a:avLst>
          </a:prstGeom>
          <a:noFill/>
          <a:ln>
            <a:noFill/>
          </a:ln>
        </p:spPr>
      </p:sp>
      <p:sp>
        <p:nvSpPr>
          <p:cNvPr id="101" name="Google Shape;101;p17"/>
          <p:cNvSpPr/>
          <p:nvPr>
            <p:ph idx="13" type="pic"/>
          </p:nvPr>
        </p:nvSpPr>
        <p:spPr>
          <a:xfrm>
            <a:off x="457200" y="3498775"/>
            <a:ext cx="1982700" cy="592200"/>
          </a:xfrm>
          <a:prstGeom prst="roundRect">
            <a:avLst>
              <a:gd fmla="val 17601" name="adj"/>
            </a:avLst>
          </a:prstGeom>
          <a:noFill/>
          <a:ln>
            <a:noFill/>
          </a:ln>
        </p:spPr>
      </p:sp>
      <p:sp>
        <p:nvSpPr>
          <p:cNvPr id="102" name="Google Shape;102;p17"/>
          <p:cNvSpPr/>
          <p:nvPr>
            <p:ph idx="14" type="pic"/>
          </p:nvPr>
        </p:nvSpPr>
        <p:spPr>
          <a:xfrm>
            <a:off x="2539458" y="3498775"/>
            <a:ext cx="1982700" cy="592200"/>
          </a:xfrm>
          <a:prstGeom prst="roundRect">
            <a:avLst>
              <a:gd fmla="val 17601" name="adj"/>
            </a:avLst>
          </a:prstGeom>
          <a:noFill/>
          <a:ln>
            <a:noFill/>
          </a:ln>
        </p:spPr>
      </p:sp>
      <p:sp>
        <p:nvSpPr>
          <p:cNvPr id="103" name="Google Shape;103;p17"/>
          <p:cNvSpPr/>
          <p:nvPr>
            <p:ph idx="15" type="pic"/>
          </p:nvPr>
        </p:nvSpPr>
        <p:spPr>
          <a:xfrm>
            <a:off x="4621716" y="3498775"/>
            <a:ext cx="1982700" cy="592200"/>
          </a:xfrm>
          <a:prstGeom prst="roundRect">
            <a:avLst>
              <a:gd fmla="val 17601" name="adj"/>
            </a:avLst>
          </a:prstGeom>
          <a:noFill/>
          <a:ln>
            <a:noFill/>
          </a:ln>
        </p:spPr>
      </p:sp>
      <p:sp>
        <p:nvSpPr>
          <p:cNvPr id="104" name="Google Shape;104;p17"/>
          <p:cNvSpPr/>
          <p:nvPr>
            <p:ph idx="16" type="pic"/>
          </p:nvPr>
        </p:nvSpPr>
        <p:spPr>
          <a:xfrm>
            <a:off x="6703974" y="3498775"/>
            <a:ext cx="1982700" cy="592200"/>
          </a:xfrm>
          <a:prstGeom prst="roundRect">
            <a:avLst>
              <a:gd fmla="val 17601" name="adj"/>
            </a:avLst>
          </a:prstGeom>
          <a:noFill/>
          <a:ln>
            <a:noFill/>
          </a:ln>
        </p:spPr>
      </p:sp>
    </p:spTree>
  </p:cSld>
  <p:clrMapOvr>
    <a:masterClrMapping/>
  </p:clrMapOvr>
  <p:extLst>
    <p:ext uri="{DCECCB84-F9BA-43D5-87BE-67443E8EF086}">
      <p15:sldGuideLst>
        <p15:guide id="1" orient="horz" pos="2569">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Chart 1">
  <p:cSld name="BLANK_1_1_1_1_1_1_1_1_1_1_1_1_2_2_1">
    <p:bg>
      <p:bgPr>
        <a:solidFill>
          <a:schemeClr val="lt1"/>
        </a:solidFill>
      </p:bgPr>
    </p:bg>
    <p:spTree>
      <p:nvGrpSpPr>
        <p:cNvPr id="105" name="Shape 105"/>
        <p:cNvGrpSpPr/>
        <p:nvPr/>
      </p:nvGrpSpPr>
      <p:grpSpPr>
        <a:xfrm>
          <a:off x="0" y="0"/>
          <a:ext cx="0" cy="0"/>
          <a:chOff x="0" y="0"/>
          <a:chExt cx="0" cy="0"/>
        </a:xfrm>
      </p:grpSpPr>
      <p:sp>
        <p:nvSpPr>
          <p:cNvPr id="106" name="Google Shape;106;p18"/>
          <p:cNvSpPr/>
          <p:nvPr/>
        </p:nvSpPr>
        <p:spPr>
          <a:xfrm>
            <a:off x="5340025" y="0"/>
            <a:ext cx="3806400" cy="46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sp>
        <p:nvSpPr>
          <p:cNvPr id="107" name="Google Shape;107;p18"/>
          <p:cNvSpPr txBox="1"/>
          <p:nvPr>
            <p:ph idx="1" type="body"/>
          </p:nvPr>
        </p:nvSpPr>
        <p:spPr>
          <a:xfrm>
            <a:off x="457200" y="1743625"/>
            <a:ext cx="40680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0"/>
              </a:spcBef>
              <a:spcAft>
                <a:spcPts val="0"/>
              </a:spcAft>
              <a:buClr>
                <a:srgbClr val="434343"/>
              </a:buClr>
              <a:buSzPts val="1400"/>
              <a:buChar char="○"/>
              <a:defRPr sz="1400">
                <a:solidFill>
                  <a:srgbClr val="434343"/>
                </a:solidFill>
              </a:defRPr>
            </a:lvl2pPr>
            <a:lvl3pPr indent="-317500" lvl="2" marL="1371600">
              <a:spcBef>
                <a:spcPts val="0"/>
              </a:spcBef>
              <a:spcAft>
                <a:spcPts val="0"/>
              </a:spcAft>
              <a:buClr>
                <a:srgbClr val="434343"/>
              </a:buClr>
              <a:buSzPts val="1400"/>
              <a:buChar char="■"/>
              <a:defRPr sz="1400">
                <a:solidFill>
                  <a:srgbClr val="434343"/>
                </a:solidFill>
              </a:defRPr>
            </a:lvl3pPr>
            <a:lvl4pPr indent="-317500" lvl="3" marL="1828800">
              <a:spcBef>
                <a:spcPts val="0"/>
              </a:spcBef>
              <a:spcAft>
                <a:spcPts val="0"/>
              </a:spcAft>
              <a:buClr>
                <a:srgbClr val="434343"/>
              </a:buClr>
              <a:buSzPts val="1400"/>
              <a:buChar char="●"/>
              <a:defRPr sz="1400">
                <a:solidFill>
                  <a:srgbClr val="434343"/>
                </a:solidFill>
              </a:defRPr>
            </a:lvl4pPr>
            <a:lvl5pPr indent="-317500" lvl="4" marL="2286000">
              <a:spcBef>
                <a:spcPts val="0"/>
              </a:spcBef>
              <a:spcAft>
                <a:spcPts val="0"/>
              </a:spcAft>
              <a:buClr>
                <a:srgbClr val="434343"/>
              </a:buClr>
              <a:buSzPts val="1400"/>
              <a:buChar char="○"/>
              <a:defRPr sz="1400">
                <a:solidFill>
                  <a:srgbClr val="434343"/>
                </a:solidFill>
              </a:defRPr>
            </a:lvl5pPr>
            <a:lvl6pPr indent="-317500" lvl="5" marL="2743200">
              <a:spcBef>
                <a:spcPts val="0"/>
              </a:spcBef>
              <a:spcAft>
                <a:spcPts val="0"/>
              </a:spcAft>
              <a:buClr>
                <a:srgbClr val="434343"/>
              </a:buClr>
              <a:buSzPts val="1400"/>
              <a:buChar char="■"/>
              <a:defRPr sz="1400">
                <a:solidFill>
                  <a:srgbClr val="434343"/>
                </a:solidFill>
              </a:defRPr>
            </a:lvl6pPr>
            <a:lvl7pPr indent="-317500" lvl="6" marL="3200400">
              <a:spcBef>
                <a:spcPts val="0"/>
              </a:spcBef>
              <a:spcAft>
                <a:spcPts val="0"/>
              </a:spcAft>
              <a:buClr>
                <a:srgbClr val="434343"/>
              </a:buClr>
              <a:buSzPts val="1400"/>
              <a:buChar char="●"/>
              <a:defRPr sz="1400">
                <a:solidFill>
                  <a:srgbClr val="434343"/>
                </a:solidFill>
              </a:defRPr>
            </a:lvl7pPr>
            <a:lvl8pPr indent="-317500" lvl="7" marL="3657600">
              <a:spcBef>
                <a:spcPts val="0"/>
              </a:spcBef>
              <a:spcAft>
                <a:spcPts val="0"/>
              </a:spcAft>
              <a:buClr>
                <a:srgbClr val="434343"/>
              </a:buClr>
              <a:buSzPts val="1400"/>
              <a:buChar char="○"/>
              <a:defRPr sz="1400">
                <a:solidFill>
                  <a:srgbClr val="434343"/>
                </a:solidFill>
              </a:defRPr>
            </a:lvl8pPr>
            <a:lvl9pPr indent="-317500" lvl="8" marL="4114800">
              <a:spcBef>
                <a:spcPts val="0"/>
              </a:spcBef>
              <a:spcAft>
                <a:spcPts val="0"/>
              </a:spcAft>
              <a:buClr>
                <a:srgbClr val="434343"/>
              </a:buClr>
              <a:buSzPts val="1400"/>
              <a:buChar char="■"/>
              <a:defRPr sz="1400">
                <a:solidFill>
                  <a:srgbClr val="434343"/>
                </a:solidFill>
              </a:defRPr>
            </a:lvl9pPr>
          </a:lstStyle>
          <a:p/>
        </p:txBody>
      </p:sp>
      <p:sp>
        <p:nvSpPr>
          <p:cNvPr id="108" name="Google Shape;108;p18"/>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109" name="Google Shape;109;p18"/>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110" name="Google Shape;110;p18"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111" name="Google Shape;111;p18"/>
          <p:cNvSpPr txBox="1"/>
          <p:nvPr>
            <p:ph idx="12" type="sldNum"/>
          </p:nvPr>
        </p:nvSpPr>
        <p:spPr>
          <a:xfrm>
            <a:off x="8556775" y="4664864"/>
            <a:ext cx="442500" cy="469500"/>
          </a:xfrm>
          <a:prstGeom prst="rect">
            <a:avLst/>
          </a:prstGeom>
        </p:spPr>
        <p:txBody>
          <a:bodyPr anchorCtr="0" anchor="ctr" bIns="91425" lIns="91425" spcFirstLastPara="1" rIns="91425" wrap="square" tIns="91425">
            <a:norm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Image">
  <p:cSld name="BLANK_1_1_1_1_1_1_1_1_1_1_1_1_2">
    <p:bg>
      <p:bgPr>
        <a:solidFill>
          <a:schemeClr val="lt1"/>
        </a:solidFill>
      </p:bgPr>
    </p:bg>
    <p:spTree>
      <p:nvGrpSpPr>
        <p:cNvPr id="112" name="Shape 112"/>
        <p:cNvGrpSpPr/>
        <p:nvPr/>
      </p:nvGrpSpPr>
      <p:grpSpPr>
        <a:xfrm>
          <a:off x="0" y="0"/>
          <a:ext cx="0" cy="0"/>
          <a:chOff x="0" y="0"/>
          <a:chExt cx="0" cy="0"/>
        </a:xfrm>
      </p:grpSpPr>
      <p:sp>
        <p:nvSpPr>
          <p:cNvPr id="113" name="Google Shape;113;p19"/>
          <p:cNvSpPr txBox="1"/>
          <p:nvPr>
            <p:ph idx="1" type="body"/>
          </p:nvPr>
        </p:nvSpPr>
        <p:spPr>
          <a:xfrm>
            <a:off x="457200" y="1743625"/>
            <a:ext cx="40680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0"/>
              </a:spcBef>
              <a:spcAft>
                <a:spcPts val="0"/>
              </a:spcAft>
              <a:buClr>
                <a:srgbClr val="434343"/>
              </a:buClr>
              <a:buSzPts val="1400"/>
              <a:buChar char="○"/>
              <a:defRPr sz="1400">
                <a:solidFill>
                  <a:srgbClr val="434343"/>
                </a:solidFill>
              </a:defRPr>
            </a:lvl2pPr>
            <a:lvl3pPr indent="-317500" lvl="2" marL="1371600">
              <a:spcBef>
                <a:spcPts val="0"/>
              </a:spcBef>
              <a:spcAft>
                <a:spcPts val="0"/>
              </a:spcAft>
              <a:buClr>
                <a:srgbClr val="434343"/>
              </a:buClr>
              <a:buSzPts val="1400"/>
              <a:buChar char="■"/>
              <a:defRPr sz="1400">
                <a:solidFill>
                  <a:srgbClr val="434343"/>
                </a:solidFill>
              </a:defRPr>
            </a:lvl3pPr>
            <a:lvl4pPr indent="-317500" lvl="3" marL="1828800">
              <a:spcBef>
                <a:spcPts val="0"/>
              </a:spcBef>
              <a:spcAft>
                <a:spcPts val="0"/>
              </a:spcAft>
              <a:buClr>
                <a:srgbClr val="434343"/>
              </a:buClr>
              <a:buSzPts val="1400"/>
              <a:buChar char="●"/>
              <a:defRPr sz="1400">
                <a:solidFill>
                  <a:srgbClr val="434343"/>
                </a:solidFill>
              </a:defRPr>
            </a:lvl4pPr>
            <a:lvl5pPr indent="-317500" lvl="4" marL="2286000">
              <a:spcBef>
                <a:spcPts val="0"/>
              </a:spcBef>
              <a:spcAft>
                <a:spcPts val="0"/>
              </a:spcAft>
              <a:buClr>
                <a:srgbClr val="434343"/>
              </a:buClr>
              <a:buSzPts val="1400"/>
              <a:buChar char="○"/>
              <a:defRPr sz="1400">
                <a:solidFill>
                  <a:srgbClr val="434343"/>
                </a:solidFill>
              </a:defRPr>
            </a:lvl5pPr>
            <a:lvl6pPr indent="-317500" lvl="5" marL="2743200">
              <a:spcBef>
                <a:spcPts val="0"/>
              </a:spcBef>
              <a:spcAft>
                <a:spcPts val="0"/>
              </a:spcAft>
              <a:buClr>
                <a:srgbClr val="434343"/>
              </a:buClr>
              <a:buSzPts val="1400"/>
              <a:buChar char="■"/>
              <a:defRPr sz="1400">
                <a:solidFill>
                  <a:srgbClr val="434343"/>
                </a:solidFill>
              </a:defRPr>
            </a:lvl6pPr>
            <a:lvl7pPr indent="-317500" lvl="6" marL="3200400">
              <a:spcBef>
                <a:spcPts val="0"/>
              </a:spcBef>
              <a:spcAft>
                <a:spcPts val="0"/>
              </a:spcAft>
              <a:buClr>
                <a:srgbClr val="434343"/>
              </a:buClr>
              <a:buSzPts val="1400"/>
              <a:buChar char="●"/>
              <a:defRPr sz="1400">
                <a:solidFill>
                  <a:srgbClr val="434343"/>
                </a:solidFill>
              </a:defRPr>
            </a:lvl7pPr>
            <a:lvl8pPr indent="-317500" lvl="7" marL="3657600">
              <a:spcBef>
                <a:spcPts val="0"/>
              </a:spcBef>
              <a:spcAft>
                <a:spcPts val="0"/>
              </a:spcAft>
              <a:buClr>
                <a:srgbClr val="434343"/>
              </a:buClr>
              <a:buSzPts val="1400"/>
              <a:buChar char="○"/>
              <a:defRPr sz="1400">
                <a:solidFill>
                  <a:srgbClr val="434343"/>
                </a:solidFill>
              </a:defRPr>
            </a:lvl8pPr>
            <a:lvl9pPr indent="-317500" lvl="8" marL="4114800">
              <a:spcBef>
                <a:spcPts val="0"/>
              </a:spcBef>
              <a:spcAft>
                <a:spcPts val="0"/>
              </a:spcAft>
              <a:buClr>
                <a:srgbClr val="434343"/>
              </a:buClr>
              <a:buSzPts val="1400"/>
              <a:buChar char="■"/>
              <a:defRPr sz="1400">
                <a:solidFill>
                  <a:srgbClr val="434343"/>
                </a:solidFill>
              </a:defRPr>
            </a:lvl9pPr>
          </a:lstStyle>
          <a:p/>
        </p:txBody>
      </p:sp>
      <p:sp>
        <p:nvSpPr>
          <p:cNvPr id="114" name="Google Shape;114;p19"/>
          <p:cNvSpPr/>
          <p:nvPr>
            <p:ph idx="2" type="pic"/>
          </p:nvPr>
        </p:nvSpPr>
        <p:spPr>
          <a:xfrm>
            <a:off x="5342000" y="0"/>
            <a:ext cx="3806400" cy="4642800"/>
          </a:xfrm>
          <a:prstGeom prst="roundRect">
            <a:avLst>
              <a:gd fmla="val 0" name="adj"/>
            </a:avLst>
          </a:prstGeom>
          <a:noFill/>
          <a:ln>
            <a:noFill/>
          </a:ln>
        </p:spPr>
      </p:sp>
      <p:sp>
        <p:nvSpPr>
          <p:cNvPr id="115" name="Google Shape;115;p19"/>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116" name="Google Shape;116;p19"/>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117" name="Google Shape;117;p19"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118" name="Google Shape;118;p19"/>
          <p:cNvSpPr txBox="1"/>
          <p:nvPr>
            <p:ph idx="12" type="sldNum"/>
          </p:nvPr>
        </p:nvSpPr>
        <p:spPr>
          <a:xfrm>
            <a:off x="8556775" y="4664864"/>
            <a:ext cx="442500" cy="469500"/>
          </a:xfrm>
          <a:prstGeom prst="rect">
            <a:avLst/>
          </a:prstGeom>
        </p:spPr>
        <p:txBody>
          <a:bodyPr anchorCtr="0" anchor="ctr" bIns="91425" lIns="91425" spcFirstLastPara="1" rIns="91425" wrap="square" tIns="91425">
            <a:norm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Chart">
  <p:cSld name="BLANK_1_1_1_1_1_1_1_1_1_1_1_1_2_2_2">
    <p:bg>
      <p:bgPr>
        <a:solidFill>
          <a:schemeClr val="lt1"/>
        </a:solidFill>
      </p:bgPr>
    </p:bg>
    <p:spTree>
      <p:nvGrpSpPr>
        <p:cNvPr id="119" name="Shape 119"/>
        <p:cNvGrpSpPr/>
        <p:nvPr/>
      </p:nvGrpSpPr>
      <p:grpSpPr>
        <a:xfrm>
          <a:off x="0" y="0"/>
          <a:ext cx="0" cy="0"/>
          <a:chOff x="0" y="0"/>
          <a:chExt cx="0" cy="0"/>
        </a:xfrm>
      </p:grpSpPr>
      <p:sp>
        <p:nvSpPr>
          <p:cNvPr id="120" name="Google Shape;120;p20"/>
          <p:cNvSpPr/>
          <p:nvPr/>
        </p:nvSpPr>
        <p:spPr>
          <a:xfrm>
            <a:off x="5340025" y="0"/>
            <a:ext cx="3806400" cy="4652100"/>
          </a:xfrm>
          <a:prstGeom prst="rect">
            <a:avLst/>
          </a:prstGeom>
          <a:gradFill>
            <a:gsLst>
              <a:gs pos="0">
                <a:schemeClr val="dk1"/>
              </a:gs>
              <a:gs pos="50000">
                <a:schemeClr val="lt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sp>
        <p:nvSpPr>
          <p:cNvPr id="121" name="Google Shape;121;p20"/>
          <p:cNvSpPr txBox="1"/>
          <p:nvPr>
            <p:ph idx="1" type="body"/>
          </p:nvPr>
        </p:nvSpPr>
        <p:spPr>
          <a:xfrm>
            <a:off x="457200" y="1743625"/>
            <a:ext cx="40680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0"/>
              </a:spcBef>
              <a:spcAft>
                <a:spcPts val="0"/>
              </a:spcAft>
              <a:buClr>
                <a:srgbClr val="434343"/>
              </a:buClr>
              <a:buSzPts val="1400"/>
              <a:buChar char="○"/>
              <a:defRPr sz="1400">
                <a:solidFill>
                  <a:srgbClr val="434343"/>
                </a:solidFill>
              </a:defRPr>
            </a:lvl2pPr>
            <a:lvl3pPr indent="-317500" lvl="2" marL="1371600">
              <a:spcBef>
                <a:spcPts val="0"/>
              </a:spcBef>
              <a:spcAft>
                <a:spcPts val="0"/>
              </a:spcAft>
              <a:buClr>
                <a:srgbClr val="434343"/>
              </a:buClr>
              <a:buSzPts val="1400"/>
              <a:buChar char="■"/>
              <a:defRPr sz="1400">
                <a:solidFill>
                  <a:srgbClr val="434343"/>
                </a:solidFill>
              </a:defRPr>
            </a:lvl3pPr>
            <a:lvl4pPr indent="-317500" lvl="3" marL="1828800">
              <a:spcBef>
                <a:spcPts val="0"/>
              </a:spcBef>
              <a:spcAft>
                <a:spcPts val="0"/>
              </a:spcAft>
              <a:buClr>
                <a:srgbClr val="434343"/>
              </a:buClr>
              <a:buSzPts val="1400"/>
              <a:buChar char="●"/>
              <a:defRPr sz="1400">
                <a:solidFill>
                  <a:srgbClr val="434343"/>
                </a:solidFill>
              </a:defRPr>
            </a:lvl4pPr>
            <a:lvl5pPr indent="-317500" lvl="4" marL="2286000">
              <a:spcBef>
                <a:spcPts val="0"/>
              </a:spcBef>
              <a:spcAft>
                <a:spcPts val="0"/>
              </a:spcAft>
              <a:buClr>
                <a:srgbClr val="434343"/>
              </a:buClr>
              <a:buSzPts val="1400"/>
              <a:buChar char="○"/>
              <a:defRPr sz="1400">
                <a:solidFill>
                  <a:srgbClr val="434343"/>
                </a:solidFill>
              </a:defRPr>
            </a:lvl5pPr>
            <a:lvl6pPr indent="-317500" lvl="5" marL="2743200">
              <a:spcBef>
                <a:spcPts val="0"/>
              </a:spcBef>
              <a:spcAft>
                <a:spcPts val="0"/>
              </a:spcAft>
              <a:buClr>
                <a:srgbClr val="434343"/>
              </a:buClr>
              <a:buSzPts val="1400"/>
              <a:buChar char="■"/>
              <a:defRPr sz="1400">
                <a:solidFill>
                  <a:srgbClr val="434343"/>
                </a:solidFill>
              </a:defRPr>
            </a:lvl6pPr>
            <a:lvl7pPr indent="-317500" lvl="6" marL="3200400">
              <a:spcBef>
                <a:spcPts val="0"/>
              </a:spcBef>
              <a:spcAft>
                <a:spcPts val="0"/>
              </a:spcAft>
              <a:buClr>
                <a:srgbClr val="434343"/>
              </a:buClr>
              <a:buSzPts val="1400"/>
              <a:buChar char="●"/>
              <a:defRPr sz="1400">
                <a:solidFill>
                  <a:srgbClr val="434343"/>
                </a:solidFill>
              </a:defRPr>
            </a:lvl7pPr>
            <a:lvl8pPr indent="-317500" lvl="7" marL="3657600">
              <a:spcBef>
                <a:spcPts val="0"/>
              </a:spcBef>
              <a:spcAft>
                <a:spcPts val="0"/>
              </a:spcAft>
              <a:buClr>
                <a:srgbClr val="434343"/>
              </a:buClr>
              <a:buSzPts val="1400"/>
              <a:buChar char="○"/>
              <a:defRPr sz="1400">
                <a:solidFill>
                  <a:srgbClr val="434343"/>
                </a:solidFill>
              </a:defRPr>
            </a:lvl8pPr>
            <a:lvl9pPr indent="-317500" lvl="8" marL="4114800">
              <a:spcBef>
                <a:spcPts val="0"/>
              </a:spcBef>
              <a:spcAft>
                <a:spcPts val="0"/>
              </a:spcAft>
              <a:buClr>
                <a:srgbClr val="434343"/>
              </a:buClr>
              <a:buSzPts val="1400"/>
              <a:buChar char="■"/>
              <a:defRPr sz="1400">
                <a:solidFill>
                  <a:srgbClr val="434343"/>
                </a:solidFill>
              </a:defRPr>
            </a:lvl9pPr>
          </a:lstStyle>
          <a:p/>
        </p:txBody>
      </p:sp>
      <p:sp>
        <p:nvSpPr>
          <p:cNvPr id="122" name="Google Shape;122;p20"/>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123" name="Google Shape;123;p20"/>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124" name="Google Shape;124;p20"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125" name="Google Shape;125;p20"/>
          <p:cNvSpPr txBox="1"/>
          <p:nvPr>
            <p:ph idx="12" type="sldNum"/>
          </p:nvPr>
        </p:nvSpPr>
        <p:spPr>
          <a:xfrm>
            <a:off x="8556775" y="4664864"/>
            <a:ext cx="442500" cy="469500"/>
          </a:xfrm>
          <a:prstGeom prst="rect">
            <a:avLst/>
          </a:prstGeom>
        </p:spPr>
        <p:txBody>
          <a:bodyPr anchorCtr="0" anchor="ctr" bIns="91425" lIns="91425" spcFirstLastPara="1" rIns="91425" wrap="square" tIns="91425">
            <a:norm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BLANK_4">
    <p:spTree>
      <p:nvGrpSpPr>
        <p:cNvPr id="131" name="Shape 131"/>
        <p:cNvGrpSpPr/>
        <p:nvPr/>
      </p:nvGrpSpPr>
      <p:grpSpPr>
        <a:xfrm>
          <a:off x="0" y="0"/>
          <a:ext cx="0" cy="0"/>
          <a:chOff x="0" y="0"/>
          <a:chExt cx="0" cy="0"/>
        </a:xfrm>
      </p:grpSpPr>
      <p:pic>
        <p:nvPicPr>
          <p:cNvPr id="132" name="Google Shape;132;p22" title="Cover.png"/>
          <p:cNvPicPr preferRelativeResize="0"/>
          <p:nvPr/>
        </p:nvPicPr>
        <p:blipFill rotWithShape="1">
          <a:blip r:embed="rId2">
            <a:alphaModFix/>
          </a:blip>
          <a:srcRect b="0" l="9" r="9" t="0"/>
          <a:stretch/>
        </p:blipFill>
        <p:spPr>
          <a:xfrm rot="-2">
            <a:off x="0" y="-3475"/>
            <a:ext cx="9161554" cy="5154497"/>
          </a:xfrm>
          <a:prstGeom prst="rect">
            <a:avLst/>
          </a:prstGeom>
          <a:noFill/>
          <a:ln>
            <a:noFill/>
          </a:ln>
        </p:spPr>
      </p:pic>
      <p:sp>
        <p:nvSpPr>
          <p:cNvPr id="133" name="Google Shape;133;p22"/>
          <p:cNvSpPr txBox="1"/>
          <p:nvPr>
            <p:ph idx="1" type="subTitle"/>
          </p:nvPr>
        </p:nvSpPr>
        <p:spPr>
          <a:xfrm>
            <a:off x="457200" y="1918225"/>
            <a:ext cx="4402800" cy="2520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600"/>
              <a:buFont typeface="Urbanist"/>
              <a:buNone/>
              <a:defRPr>
                <a:solidFill>
                  <a:schemeClr val="dk2"/>
                </a:solidFill>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134" name="Google Shape;134;p22"/>
          <p:cNvSpPr txBox="1"/>
          <p:nvPr>
            <p:ph type="title"/>
          </p:nvPr>
        </p:nvSpPr>
        <p:spPr>
          <a:xfrm>
            <a:off x="457200" y="499225"/>
            <a:ext cx="6658800" cy="1419000"/>
          </a:xfrm>
          <a:prstGeom prst="rect">
            <a:avLst/>
          </a:prstGeom>
        </p:spPr>
        <p:txBody>
          <a:bodyPr anchorCtr="0" anchor="t" bIns="0" lIns="0" spcFirstLastPara="1" rIns="0" wrap="square" tIns="0">
            <a:noAutofit/>
          </a:bodyPr>
          <a:lstStyle>
            <a:lvl1pPr lvl="0">
              <a:lnSpc>
                <a:spcPct val="85000"/>
              </a:lnSpc>
              <a:spcBef>
                <a:spcPts val="0"/>
              </a:spcBef>
              <a:spcAft>
                <a:spcPts val="0"/>
              </a:spcAft>
              <a:buNone/>
              <a:defRPr sz="4800">
                <a:solidFill>
                  <a:schemeClr val="dk2"/>
                </a:solidFill>
              </a:defRPr>
            </a:lvl1pPr>
            <a:lvl2pPr lvl="1">
              <a:lnSpc>
                <a:spcPct val="85000"/>
              </a:lnSpc>
              <a:spcBef>
                <a:spcPts val="0"/>
              </a:spcBef>
              <a:spcAft>
                <a:spcPts val="0"/>
              </a:spcAft>
              <a:buNone/>
              <a:defRPr sz="4800">
                <a:solidFill>
                  <a:schemeClr val="dk2"/>
                </a:solidFill>
              </a:defRPr>
            </a:lvl2pPr>
            <a:lvl3pPr lvl="2">
              <a:lnSpc>
                <a:spcPct val="85000"/>
              </a:lnSpc>
              <a:spcBef>
                <a:spcPts val="0"/>
              </a:spcBef>
              <a:spcAft>
                <a:spcPts val="0"/>
              </a:spcAft>
              <a:buNone/>
              <a:defRPr sz="4800">
                <a:solidFill>
                  <a:schemeClr val="dk2"/>
                </a:solidFill>
              </a:defRPr>
            </a:lvl3pPr>
            <a:lvl4pPr lvl="3">
              <a:lnSpc>
                <a:spcPct val="85000"/>
              </a:lnSpc>
              <a:spcBef>
                <a:spcPts val="0"/>
              </a:spcBef>
              <a:spcAft>
                <a:spcPts val="0"/>
              </a:spcAft>
              <a:buNone/>
              <a:defRPr sz="4800">
                <a:solidFill>
                  <a:schemeClr val="dk2"/>
                </a:solidFill>
              </a:defRPr>
            </a:lvl4pPr>
            <a:lvl5pPr lvl="4">
              <a:lnSpc>
                <a:spcPct val="85000"/>
              </a:lnSpc>
              <a:spcBef>
                <a:spcPts val="0"/>
              </a:spcBef>
              <a:spcAft>
                <a:spcPts val="0"/>
              </a:spcAft>
              <a:buNone/>
              <a:defRPr sz="4800">
                <a:solidFill>
                  <a:schemeClr val="dk2"/>
                </a:solidFill>
              </a:defRPr>
            </a:lvl5pPr>
            <a:lvl6pPr lvl="5">
              <a:lnSpc>
                <a:spcPct val="85000"/>
              </a:lnSpc>
              <a:spcBef>
                <a:spcPts val="0"/>
              </a:spcBef>
              <a:spcAft>
                <a:spcPts val="0"/>
              </a:spcAft>
              <a:buNone/>
              <a:defRPr sz="4800">
                <a:solidFill>
                  <a:schemeClr val="dk2"/>
                </a:solidFill>
              </a:defRPr>
            </a:lvl6pPr>
            <a:lvl7pPr lvl="6">
              <a:lnSpc>
                <a:spcPct val="85000"/>
              </a:lnSpc>
              <a:spcBef>
                <a:spcPts val="0"/>
              </a:spcBef>
              <a:spcAft>
                <a:spcPts val="0"/>
              </a:spcAft>
              <a:buNone/>
              <a:defRPr sz="4800">
                <a:solidFill>
                  <a:schemeClr val="dk2"/>
                </a:solidFill>
              </a:defRPr>
            </a:lvl7pPr>
            <a:lvl8pPr lvl="7">
              <a:lnSpc>
                <a:spcPct val="85000"/>
              </a:lnSpc>
              <a:spcBef>
                <a:spcPts val="0"/>
              </a:spcBef>
              <a:spcAft>
                <a:spcPts val="0"/>
              </a:spcAft>
              <a:buNone/>
              <a:defRPr sz="4800">
                <a:solidFill>
                  <a:schemeClr val="dk2"/>
                </a:solidFill>
              </a:defRPr>
            </a:lvl8pPr>
            <a:lvl9pPr lvl="8">
              <a:lnSpc>
                <a:spcPct val="85000"/>
              </a:lnSpc>
              <a:spcBef>
                <a:spcPts val="0"/>
              </a:spcBef>
              <a:spcAft>
                <a:spcPts val="0"/>
              </a:spcAft>
              <a:buNone/>
              <a:defRPr sz="4800">
                <a:solidFill>
                  <a:schemeClr val="dk2"/>
                </a:solidFill>
              </a:defRPr>
            </a:lvl9pPr>
          </a:lstStyle>
          <a:p/>
        </p:txBody>
      </p:sp>
      <p:pic>
        <p:nvPicPr>
          <p:cNvPr id="135" name="Google Shape;135;p22" title="logo.png"/>
          <p:cNvPicPr preferRelativeResize="0"/>
          <p:nvPr/>
        </p:nvPicPr>
        <p:blipFill>
          <a:blip r:embed="rId3">
            <a:alphaModFix/>
          </a:blip>
          <a:stretch>
            <a:fillRect/>
          </a:stretch>
        </p:blipFill>
        <p:spPr>
          <a:xfrm>
            <a:off x="457200" y="4509899"/>
            <a:ext cx="1765550" cy="194825"/>
          </a:xfrm>
          <a:prstGeom prst="rect">
            <a:avLst/>
          </a:prstGeom>
          <a:noFill/>
          <a:ln>
            <a:noFill/>
          </a:ln>
        </p:spPr>
      </p:pic>
      <p:sp>
        <p:nvSpPr>
          <p:cNvPr id="136" name="Google Shape;136;p2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BLANK_1_1_2">
    <p:bg>
      <p:bgPr>
        <a:gradFill>
          <a:gsLst>
            <a:gs pos="0">
              <a:schemeClr val="accent2"/>
            </a:gs>
            <a:gs pos="100000">
              <a:schemeClr val="accent5"/>
            </a:gs>
          </a:gsLst>
          <a:lin ang="16200038" scaled="0"/>
        </a:gradFill>
      </p:bgPr>
    </p:bg>
    <p:spTree>
      <p:nvGrpSpPr>
        <p:cNvPr id="137" name="Shape 137"/>
        <p:cNvGrpSpPr/>
        <p:nvPr/>
      </p:nvGrpSpPr>
      <p:grpSpPr>
        <a:xfrm>
          <a:off x="0" y="0"/>
          <a:ext cx="0" cy="0"/>
          <a:chOff x="0" y="0"/>
          <a:chExt cx="0" cy="0"/>
        </a:xfrm>
      </p:grpSpPr>
      <p:sp>
        <p:nvSpPr>
          <p:cNvPr id="138" name="Google Shape;138;p23"/>
          <p:cNvSpPr txBox="1"/>
          <p:nvPr>
            <p:ph type="title"/>
          </p:nvPr>
        </p:nvSpPr>
        <p:spPr>
          <a:xfrm>
            <a:off x="457200" y="513250"/>
            <a:ext cx="6251700" cy="825300"/>
          </a:xfrm>
          <a:prstGeom prst="rect">
            <a:avLst/>
          </a:prstGeom>
        </p:spPr>
        <p:txBody>
          <a:bodyPr anchorCtr="0" anchor="t" bIns="91425" lIns="0" spcFirstLastPara="1" rIns="91425" wrap="square" tIns="0">
            <a:spAutoFit/>
          </a:bodyPr>
          <a:lstStyle>
            <a:lvl1pPr lvl="0">
              <a:lnSpc>
                <a:spcPct val="90000"/>
              </a:lnSpc>
              <a:spcBef>
                <a:spcPts val="0"/>
              </a:spcBef>
              <a:spcAft>
                <a:spcPts val="0"/>
              </a:spcAft>
              <a:buNone/>
              <a:defRPr sz="3400">
                <a:solidFill>
                  <a:schemeClr val="accent1"/>
                </a:solidFill>
                <a:latin typeface="Space Grotesk"/>
                <a:ea typeface="Space Grotesk"/>
                <a:cs typeface="Space Grotesk"/>
                <a:sym typeface="Space Grotesk"/>
              </a:defRPr>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139" name="Google Shape;139;p23"/>
          <p:cNvSpPr txBox="1"/>
          <p:nvPr>
            <p:ph idx="2" type="title"/>
          </p:nvPr>
        </p:nvSpPr>
        <p:spPr>
          <a:xfrm>
            <a:off x="457200" y="1895400"/>
            <a:ext cx="6251700" cy="2254800"/>
          </a:xfrm>
          <a:prstGeom prst="rect">
            <a:avLst/>
          </a:prstGeom>
        </p:spPr>
        <p:txBody>
          <a:bodyPr anchorCtr="0" anchor="b" bIns="91425" lIns="0" spcFirstLastPara="1" rIns="91425" wrap="square" tIns="0">
            <a:noAutofit/>
          </a:bodyPr>
          <a:lstStyle>
            <a:lvl1pPr lvl="0">
              <a:lnSpc>
                <a:spcPct val="90000"/>
              </a:lnSpc>
              <a:spcBef>
                <a:spcPts val="0"/>
              </a:spcBef>
              <a:spcAft>
                <a:spcPts val="0"/>
              </a:spcAft>
              <a:buNone/>
              <a:defRPr sz="4800">
                <a:solidFill>
                  <a:schemeClr val="dk1"/>
                </a:solidFill>
              </a:defRPr>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cxnSp>
        <p:nvCxnSpPr>
          <p:cNvPr id="140" name="Google Shape;140;p23"/>
          <p:cNvCxnSpPr/>
          <p:nvPr/>
        </p:nvCxnSpPr>
        <p:spPr>
          <a:xfrm>
            <a:off x="-4500" y="4642878"/>
            <a:ext cx="9153000" cy="0"/>
          </a:xfrm>
          <a:prstGeom prst="straightConnector1">
            <a:avLst/>
          </a:prstGeom>
          <a:noFill/>
          <a:ln cap="flat" cmpd="sng" w="9525">
            <a:solidFill>
              <a:schemeClr val="accent1"/>
            </a:solidFill>
            <a:prstDash val="solid"/>
            <a:round/>
            <a:headEnd len="med" w="med" type="none"/>
            <a:tailEnd len="med" w="med" type="none"/>
          </a:ln>
        </p:spPr>
      </p:cxnSp>
      <p:pic>
        <p:nvPicPr>
          <p:cNvPr id="141" name="Google Shape;141;p23"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142" name="Google Shape;142;p23"/>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BLANK_1_1_1_1_2">
    <p:spTree>
      <p:nvGrpSpPr>
        <p:cNvPr id="143" name="Shape 143"/>
        <p:cNvGrpSpPr/>
        <p:nvPr/>
      </p:nvGrpSpPr>
      <p:grpSpPr>
        <a:xfrm>
          <a:off x="0" y="0"/>
          <a:ext cx="0" cy="0"/>
          <a:chOff x="0" y="0"/>
          <a:chExt cx="0" cy="0"/>
        </a:xfrm>
      </p:grpSpPr>
      <p:sp>
        <p:nvSpPr>
          <p:cNvPr id="144" name="Google Shape;144;p24"/>
          <p:cNvSpPr/>
          <p:nvPr/>
        </p:nvSpPr>
        <p:spPr>
          <a:xfrm>
            <a:off x="4390350" y="484299"/>
            <a:ext cx="42969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5" name="Google Shape;145;p24"/>
          <p:cNvSpPr/>
          <p:nvPr/>
        </p:nvSpPr>
        <p:spPr>
          <a:xfrm>
            <a:off x="4390350" y="1236506"/>
            <a:ext cx="42966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6" name="Google Shape;146;p24"/>
          <p:cNvSpPr/>
          <p:nvPr/>
        </p:nvSpPr>
        <p:spPr>
          <a:xfrm>
            <a:off x="4390350" y="1988741"/>
            <a:ext cx="42966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7" name="Google Shape;147;p24"/>
          <p:cNvSpPr/>
          <p:nvPr/>
        </p:nvSpPr>
        <p:spPr>
          <a:xfrm>
            <a:off x="4390350" y="2740948"/>
            <a:ext cx="42969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8" name="Google Shape;148;p24"/>
          <p:cNvSpPr/>
          <p:nvPr/>
        </p:nvSpPr>
        <p:spPr>
          <a:xfrm>
            <a:off x="4390350" y="3493182"/>
            <a:ext cx="42966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9" name="Google Shape;149;p24"/>
          <p:cNvSpPr txBox="1"/>
          <p:nvPr>
            <p:ph type="title"/>
          </p:nvPr>
        </p:nvSpPr>
        <p:spPr>
          <a:xfrm>
            <a:off x="457200" y="499225"/>
            <a:ext cx="3724800" cy="13023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150" name="Google Shape;150;p24"/>
          <p:cNvSpPr txBox="1"/>
          <p:nvPr>
            <p:ph idx="1" type="subTitle"/>
          </p:nvPr>
        </p:nvSpPr>
        <p:spPr>
          <a:xfrm>
            <a:off x="4515975" y="660261"/>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151" name="Google Shape;151;p24"/>
          <p:cNvSpPr txBox="1"/>
          <p:nvPr>
            <p:ph idx="2" type="subTitle"/>
          </p:nvPr>
        </p:nvSpPr>
        <p:spPr>
          <a:xfrm>
            <a:off x="4515975" y="1414313"/>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152" name="Google Shape;152;p24"/>
          <p:cNvSpPr txBox="1"/>
          <p:nvPr>
            <p:ph idx="3" type="subTitle"/>
          </p:nvPr>
        </p:nvSpPr>
        <p:spPr>
          <a:xfrm>
            <a:off x="4515975" y="2164675"/>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153" name="Google Shape;153;p24"/>
          <p:cNvSpPr txBox="1"/>
          <p:nvPr>
            <p:ph idx="4" type="subTitle"/>
          </p:nvPr>
        </p:nvSpPr>
        <p:spPr>
          <a:xfrm>
            <a:off x="4515975" y="2916923"/>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154" name="Google Shape;154;p24"/>
          <p:cNvSpPr txBox="1"/>
          <p:nvPr>
            <p:ph idx="5" type="subTitle"/>
          </p:nvPr>
        </p:nvSpPr>
        <p:spPr>
          <a:xfrm>
            <a:off x="4515975" y="3669116"/>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155" name="Google Shape;155;p24"/>
          <p:cNvSpPr txBox="1"/>
          <p:nvPr>
            <p:ph idx="6" type="subTitle"/>
          </p:nvPr>
        </p:nvSpPr>
        <p:spPr>
          <a:xfrm>
            <a:off x="4838475" y="484300"/>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56" name="Google Shape;156;p24"/>
          <p:cNvSpPr txBox="1"/>
          <p:nvPr>
            <p:ph idx="7" type="subTitle"/>
          </p:nvPr>
        </p:nvSpPr>
        <p:spPr>
          <a:xfrm>
            <a:off x="4838475" y="1236573"/>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57" name="Google Shape;157;p24"/>
          <p:cNvSpPr txBox="1"/>
          <p:nvPr>
            <p:ph idx="8" type="subTitle"/>
          </p:nvPr>
        </p:nvSpPr>
        <p:spPr>
          <a:xfrm>
            <a:off x="4838475" y="1988751"/>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58" name="Google Shape;158;p24"/>
          <p:cNvSpPr txBox="1"/>
          <p:nvPr>
            <p:ph idx="9" type="subTitle"/>
          </p:nvPr>
        </p:nvSpPr>
        <p:spPr>
          <a:xfrm>
            <a:off x="4838475" y="2740900"/>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59" name="Google Shape;159;p24"/>
          <p:cNvSpPr txBox="1"/>
          <p:nvPr>
            <p:ph idx="13" type="subTitle"/>
          </p:nvPr>
        </p:nvSpPr>
        <p:spPr>
          <a:xfrm>
            <a:off x="4838475" y="3493203"/>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cxnSp>
        <p:nvCxnSpPr>
          <p:cNvPr id="160" name="Google Shape;160;p24"/>
          <p:cNvCxnSpPr/>
          <p:nvPr/>
        </p:nvCxnSpPr>
        <p:spPr>
          <a:xfrm>
            <a:off x="-4500" y="4642878"/>
            <a:ext cx="9153000" cy="0"/>
          </a:xfrm>
          <a:prstGeom prst="straightConnector1">
            <a:avLst/>
          </a:prstGeom>
          <a:noFill/>
          <a:ln cap="flat" cmpd="sng" w="9525">
            <a:solidFill>
              <a:srgbClr val="434343"/>
            </a:solidFill>
            <a:prstDash val="solid"/>
            <a:round/>
            <a:headEnd len="med" w="med" type="none"/>
            <a:tailEnd len="med" w="med" type="none"/>
          </a:ln>
        </p:spPr>
      </p:cxnSp>
      <p:pic>
        <p:nvPicPr>
          <p:cNvPr id="161" name="Google Shape;161;p24"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162" name="Google Shape;162;p24"/>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BLANK_1_1_1_1_1_1">
    <p:spTree>
      <p:nvGrpSpPr>
        <p:cNvPr id="163" name="Shape 163"/>
        <p:cNvGrpSpPr/>
        <p:nvPr/>
      </p:nvGrpSpPr>
      <p:grpSpPr>
        <a:xfrm>
          <a:off x="0" y="0"/>
          <a:ext cx="0" cy="0"/>
          <a:chOff x="0" y="0"/>
          <a:chExt cx="0" cy="0"/>
        </a:xfrm>
      </p:grpSpPr>
      <p:sp>
        <p:nvSpPr>
          <p:cNvPr id="164" name="Google Shape;164;p25"/>
          <p:cNvSpPr txBox="1"/>
          <p:nvPr>
            <p:ph type="title"/>
          </p:nvPr>
        </p:nvSpPr>
        <p:spPr>
          <a:xfrm>
            <a:off x="466200" y="3020400"/>
            <a:ext cx="8351400" cy="1057800"/>
          </a:xfrm>
          <a:prstGeom prst="rect">
            <a:avLst/>
          </a:prstGeom>
        </p:spPr>
        <p:txBody>
          <a:bodyPr anchorCtr="0" anchor="b" bIns="0" lIns="0" spcFirstLastPara="1" rIns="0" wrap="square" tIns="0">
            <a:noAutofit/>
          </a:bodyPr>
          <a:lstStyle>
            <a:lvl1pPr lvl="0">
              <a:spcBef>
                <a:spcPts val="0"/>
              </a:spcBef>
              <a:spcAft>
                <a:spcPts val="0"/>
              </a:spcAft>
              <a:buNone/>
              <a:defRPr sz="3400"/>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165" name="Google Shape;165;p25"/>
          <p:cNvSpPr txBox="1"/>
          <p:nvPr>
            <p:ph idx="1" type="subTitle"/>
          </p:nvPr>
        </p:nvSpPr>
        <p:spPr>
          <a:xfrm>
            <a:off x="457200" y="499225"/>
            <a:ext cx="2870100" cy="2286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1200"/>
              <a:buFont typeface="Space Grotesk Medium"/>
              <a:buNone/>
              <a:defRPr sz="1200">
                <a:solidFill>
                  <a:schemeClr val="accent4"/>
                </a:solidFill>
                <a:latin typeface="Space Grotesk Medium"/>
                <a:ea typeface="Space Grotesk Medium"/>
                <a:cs typeface="Space Grotesk Medium"/>
                <a:sym typeface="Space Grotesk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cxnSp>
        <p:nvCxnSpPr>
          <p:cNvPr id="166" name="Google Shape;166;p25"/>
          <p:cNvCxnSpPr/>
          <p:nvPr/>
        </p:nvCxnSpPr>
        <p:spPr>
          <a:xfrm>
            <a:off x="-4500" y="4642878"/>
            <a:ext cx="9153000" cy="0"/>
          </a:xfrm>
          <a:prstGeom prst="straightConnector1">
            <a:avLst/>
          </a:prstGeom>
          <a:noFill/>
          <a:ln cap="flat" cmpd="sng" w="9525">
            <a:solidFill>
              <a:srgbClr val="434343"/>
            </a:solidFill>
            <a:prstDash val="solid"/>
            <a:round/>
            <a:headEnd len="med" w="med" type="none"/>
            <a:tailEnd len="med" w="med" type="none"/>
          </a:ln>
        </p:spPr>
      </p:cxnSp>
      <p:pic>
        <p:nvPicPr>
          <p:cNvPr id="167" name="Google Shape;167;p25"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168" name="Google Shape;168;p25"/>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BLANK_1_1_1_1_1_1_2">
    <p:bg>
      <p:bgPr>
        <a:solidFill>
          <a:schemeClr val="lt1"/>
        </a:solidFill>
      </p:bgPr>
    </p:bg>
    <p:spTree>
      <p:nvGrpSpPr>
        <p:cNvPr id="169" name="Shape 169"/>
        <p:cNvGrpSpPr/>
        <p:nvPr/>
      </p:nvGrpSpPr>
      <p:grpSpPr>
        <a:xfrm>
          <a:off x="0" y="0"/>
          <a:ext cx="0" cy="0"/>
          <a:chOff x="0" y="0"/>
          <a:chExt cx="0" cy="0"/>
        </a:xfrm>
      </p:grpSpPr>
      <p:sp>
        <p:nvSpPr>
          <p:cNvPr id="170" name="Google Shape;170;p26"/>
          <p:cNvSpPr txBox="1"/>
          <p:nvPr>
            <p:ph type="title"/>
          </p:nvPr>
        </p:nvSpPr>
        <p:spPr>
          <a:xfrm>
            <a:off x="466200" y="3020400"/>
            <a:ext cx="3879900" cy="1057800"/>
          </a:xfrm>
          <a:prstGeom prst="rect">
            <a:avLst/>
          </a:prstGeom>
        </p:spPr>
        <p:txBody>
          <a:bodyPr anchorCtr="0" anchor="b" bIns="0" lIns="0" spcFirstLastPara="1" rIns="0" wrap="square" tIns="0">
            <a:noAutofit/>
          </a:bodyPr>
          <a:lstStyle>
            <a:lvl1pPr lvl="0">
              <a:spcBef>
                <a:spcPts val="0"/>
              </a:spcBef>
              <a:spcAft>
                <a:spcPts val="0"/>
              </a:spcAft>
              <a:buNone/>
              <a:defRPr sz="3400">
                <a:solidFill>
                  <a:schemeClr val="dk1"/>
                </a:solidFill>
              </a:defRPr>
            </a:lvl1pPr>
            <a:lvl2pPr lvl="1">
              <a:lnSpc>
                <a:spcPct val="115000"/>
              </a:lnSpc>
              <a:spcBef>
                <a:spcPts val="0"/>
              </a:spcBef>
              <a:spcAft>
                <a:spcPts val="0"/>
              </a:spcAft>
              <a:buNone/>
              <a:defRPr sz="3400">
                <a:solidFill>
                  <a:schemeClr val="dk1"/>
                </a:solidFill>
              </a:defRPr>
            </a:lvl2pPr>
            <a:lvl3pPr lvl="2">
              <a:lnSpc>
                <a:spcPct val="115000"/>
              </a:lnSpc>
              <a:spcBef>
                <a:spcPts val="0"/>
              </a:spcBef>
              <a:spcAft>
                <a:spcPts val="0"/>
              </a:spcAft>
              <a:buNone/>
              <a:defRPr sz="3400">
                <a:solidFill>
                  <a:schemeClr val="dk1"/>
                </a:solidFill>
              </a:defRPr>
            </a:lvl3pPr>
            <a:lvl4pPr lvl="3">
              <a:lnSpc>
                <a:spcPct val="115000"/>
              </a:lnSpc>
              <a:spcBef>
                <a:spcPts val="0"/>
              </a:spcBef>
              <a:spcAft>
                <a:spcPts val="0"/>
              </a:spcAft>
              <a:buNone/>
              <a:defRPr sz="3400">
                <a:solidFill>
                  <a:schemeClr val="dk1"/>
                </a:solidFill>
              </a:defRPr>
            </a:lvl4pPr>
            <a:lvl5pPr lvl="4">
              <a:lnSpc>
                <a:spcPct val="115000"/>
              </a:lnSpc>
              <a:spcBef>
                <a:spcPts val="0"/>
              </a:spcBef>
              <a:spcAft>
                <a:spcPts val="0"/>
              </a:spcAft>
              <a:buNone/>
              <a:defRPr sz="3400">
                <a:solidFill>
                  <a:schemeClr val="dk1"/>
                </a:solidFill>
              </a:defRPr>
            </a:lvl5pPr>
            <a:lvl6pPr lvl="5">
              <a:lnSpc>
                <a:spcPct val="115000"/>
              </a:lnSpc>
              <a:spcBef>
                <a:spcPts val="0"/>
              </a:spcBef>
              <a:spcAft>
                <a:spcPts val="0"/>
              </a:spcAft>
              <a:buNone/>
              <a:defRPr sz="3400">
                <a:solidFill>
                  <a:schemeClr val="dk1"/>
                </a:solidFill>
              </a:defRPr>
            </a:lvl6pPr>
            <a:lvl7pPr lvl="6">
              <a:lnSpc>
                <a:spcPct val="115000"/>
              </a:lnSpc>
              <a:spcBef>
                <a:spcPts val="0"/>
              </a:spcBef>
              <a:spcAft>
                <a:spcPts val="0"/>
              </a:spcAft>
              <a:buNone/>
              <a:defRPr sz="3400">
                <a:solidFill>
                  <a:schemeClr val="dk1"/>
                </a:solidFill>
              </a:defRPr>
            </a:lvl7pPr>
            <a:lvl8pPr lvl="7">
              <a:lnSpc>
                <a:spcPct val="115000"/>
              </a:lnSpc>
              <a:spcBef>
                <a:spcPts val="0"/>
              </a:spcBef>
              <a:spcAft>
                <a:spcPts val="0"/>
              </a:spcAft>
              <a:buNone/>
              <a:defRPr sz="3400">
                <a:solidFill>
                  <a:schemeClr val="dk1"/>
                </a:solidFill>
              </a:defRPr>
            </a:lvl8pPr>
            <a:lvl9pPr lvl="8">
              <a:lnSpc>
                <a:spcPct val="115000"/>
              </a:lnSpc>
              <a:spcBef>
                <a:spcPts val="0"/>
              </a:spcBef>
              <a:spcAft>
                <a:spcPts val="0"/>
              </a:spcAft>
              <a:buNone/>
              <a:defRPr sz="3400">
                <a:solidFill>
                  <a:schemeClr val="dk1"/>
                </a:solidFill>
              </a:defRPr>
            </a:lvl9pPr>
          </a:lstStyle>
          <a:p/>
        </p:txBody>
      </p:sp>
      <p:sp>
        <p:nvSpPr>
          <p:cNvPr id="171" name="Google Shape;171;p26"/>
          <p:cNvSpPr txBox="1"/>
          <p:nvPr>
            <p:ph idx="1" type="subTitle"/>
          </p:nvPr>
        </p:nvSpPr>
        <p:spPr>
          <a:xfrm>
            <a:off x="457200" y="499225"/>
            <a:ext cx="2870100" cy="2286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cxnSp>
        <p:nvCxnSpPr>
          <p:cNvPr id="172" name="Google Shape;172;p26"/>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173" name="Google Shape;173;p26"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174" name="Google Shape;174;p26"/>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BLANK_1_1_1_1_1_1_1">
    <p:bg>
      <p:bgPr>
        <a:blipFill>
          <a:blip r:embed="rId2">
            <a:alphaModFix/>
          </a:blip>
          <a:stretch>
            <a:fillRect/>
          </a:stretch>
        </a:blipFill>
      </p:bgPr>
    </p:bg>
    <p:spTree>
      <p:nvGrpSpPr>
        <p:cNvPr id="175" name="Shape 175"/>
        <p:cNvGrpSpPr/>
        <p:nvPr/>
      </p:nvGrpSpPr>
      <p:grpSpPr>
        <a:xfrm>
          <a:off x="0" y="0"/>
          <a:ext cx="0" cy="0"/>
          <a:chOff x="0" y="0"/>
          <a:chExt cx="0" cy="0"/>
        </a:xfrm>
      </p:grpSpPr>
      <p:sp>
        <p:nvSpPr>
          <p:cNvPr id="176" name="Google Shape;176;p27"/>
          <p:cNvSpPr txBox="1"/>
          <p:nvPr>
            <p:ph idx="1" type="body"/>
          </p:nvPr>
        </p:nvSpPr>
        <p:spPr>
          <a:xfrm>
            <a:off x="4643650" y="2069075"/>
            <a:ext cx="4152900" cy="1238100"/>
          </a:xfrm>
          <a:prstGeom prst="rect">
            <a:avLst/>
          </a:prstGeom>
        </p:spPr>
        <p:txBody>
          <a:bodyPr anchorCtr="0" anchor="t" bIns="91425" lIns="0"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800"/>
              </a:spcBef>
              <a:spcAft>
                <a:spcPts val="0"/>
              </a:spcAft>
              <a:buSzPts val="1400"/>
              <a:buChar char="○"/>
              <a:defRPr sz="1400"/>
            </a:lvl2pPr>
            <a:lvl3pPr indent="-317500" lvl="2" marL="1371600">
              <a:spcBef>
                <a:spcPts val="800"/>
              </a:spcBef>
              <a:spcAft>
                <a:spcPts val="0"/>
              </a:spcAft>
              <a:buSzPts val="1400"/>
              <a:buChar char="■"/>
              <a:defRPr sz="1400"/>
            </a:lvl3pPr>
            <a:lvl4pPr indent="-317500" lvl="3" marL="1828800">
              <a:spcBef>
                <a:spcPts val="800"/>
              </a:spcBef>
              <a:spcAft>
                <a:spcPts val="0"/>
              </a:spcAft>
              <a:buSzPts val="1400"/>
              <a:buChar char="●"/>
              <a:defRPr sz="1400"/>
            </a:lvl4pPr>
            <a:lvl5pPr indent="-317500" lvl="4" marL="2286000">
              <a:spcBef>
                <a:spcPts val="800"/>
              </a:spcBef>
              <a:spcAft>
                <a:spcPts val="0"/>
              </a:spcAft>
              <a:buSzPts val="1400"/>
              <a:buChar char="○"/>
              <a:defRPr sz="1400"/>
            </a:lvl5pPr>
            <a:lvl6pPr indent="-317500" lvl="5" marL="2743200">
              <a:spcBef>
                <a:spcPts val="800"/>
              </a:spcBef>
              <a:spcAft>
                <a:spcPts val="0"/>
              </a:spcAft>
              <a:buSzPts val="1400"/>
              <a:buChar char="■"/>
              <a:defRPr sz="1400"/>
            </a:lvl6pPr>
            <a:lvl7pPr indent="-317500" lvl="6" marL="3200400">
              <a:spcBef>
                <a:spcPts val="800"/>
              </a:spcBef>
              <a:spcAft>
                <a:spcPts val="0"/>
              </a:spcAft>
              <a:buSzPts val="1400"/>
              <a:buChar char="●"/>
              <a:defRPr sz="1400"/>
            </a:lvl7pPr>
            <a:lvl8pPr indent="-317500" lvl="7" marL="3657600">
              <a:spcBef>
                <a:spcPts val="800"/>
              </a:spcBef>
              <a:spcAft>
                <a:spcPts val="0"/>
              </a:spcAft>
              <a:buSzPts val="1400"/>
              <a:buChar char="○"/>
              <a:defRPr sz="1400"/>
            </a:lvl8pPr>
            <a:lvl9pPr indent="-317500" lvl="8" marL="4114800">
              <a:spcBef>
                <a:spcPts val="800"/>
              </a:spcBef>
              <a:spcAft>
                <a:spcPts val="800"/>
              </a:spcAft>
              <a:buSzPts val="1400"/>
              <a:buChar char="■"/>
              <a:defRPr sz="1400"/>
            </a:lvl9pPr>
          </a:lstStyle>
          <a:p/>
        </p:txBody>
      </p:sp>
      <p:sp>
        <p:nvSpPr>
          <p:cNvPr id="177" name="Google Shape;177;p27"/>
          <p:cNvSpPr txBox="1"/>
          <p:nvPr>
            <p:ph type="title"/>
          </p:nvPr>
        </p:nvSpPr>
        <p:spPr>
          <a:xfrm>
            <a:off x="466200" y="2156625"/>
            <a:ext cx="4152900" cy="581100"/>
          </a:xfrm>
          <a:prstGeom prst="rect">
            <a:avLst/>
          </a:prstGeom>
        </p:spPr>
        <p:txBody>
          <a:bodyPr anchorCtr="0" anchor="t" bIns="0" lIns="0" spcFirstLastPara="1" rIns="0" wrap="square" tIns="0">
            <a:noAutofit/>
          </a:bodyPr>
          <a:lstStyle>
            <a:lvl1pPr lvl="0">
              <a:spcBef>
                <a:spcPts val="0"/>
              </a:spcBef>
              <a:spcAft>
                <a:spcPts val="0"/>
              </a:spcAft>
              <a:buNone/>
              <a:defRPr sz="4800"/>
            </a:lvl1pPr>
            <a:lvl2pPr lvl="1">
              <a:lnSpc>
                <a:spcPct val="115000"/>
              </a:lnSpc>
              <a:spcBef>
                <a:spcPts val="0"/>
              </a:spcBef>
              <a:spcAft>
                <a:spcPts val="0"/>
              </a:spcAft>
              <a:buNone/>
              <a:defRPr sz="4800"/>
            </a:lvl2pPr>
            <a:lvl3pPr lvl="2">
              <a:lnSpc>
                <a:spcPct val="115000"/>
              </a:lnSpc>
              <a:spcBef>
                <a:spcPts val="0"/>
              </a:spcBef>
              <a:spcAft>
                <a:spcPts val="0"/>
              </a:spcAft>
              <a:buNone/>
              <a:defRPr sz="4800"/>
            </a:lvl3pPr>
            <a:lvl4pPr lvl="3">
              <a:lnSpc>
                <a:spcPct val="115000"/>
              </a:lnSpc>
              <a:spcBef>
                <a:spcPts val="0"/>
              </a:spcBef>
              <a:spcAft>
                <a:spcPts val="0"/>
              </a:spcAft>
              <a:buNone/>
              <a:defRPr sz="4800"/>
            </a:lvl4pPr>
            <a:lvl5pPr lvl="4">
              <a:lnSpc>
                <a:spcPct val="115000"/>
              </a:lnSpc>
              <a:spcBef>
                <a:spcPts val="0"/>
              </a:spcBef>
              <a:spcAft>
                <a:spcPts val="0"/>
              </a:spcAft>
              <a:buNone/>
              <a:defRPr sz="4800"/>
            </a:lvl5pPr>
            <a:lvl6pPr lvl="5">
              <a:lnSpc>
                <a:spcPct val="115000"/>
              </a:lnSpc>
              <a:spcBef>
                <a:spcPts val="0"/>
              </a:spcBef>
              <a:spcAft>
                <a:spcPts val="0"/>
              </a:spcAft>
              <a:buNone/>
              <a:defRPr sz="4800"/>
            </a:lvl6pPr>
            <a:lvl7pPr lvl="6">
              <a:lnSpc>
                <a:spcPct val="115000"/>
              </a:lnSpc>
              <a:spcBef>
                <a:spcPts val="0"/>
              </a:spcBef>
              <a:spcAft>
                <a:spcPts val="0"/>
              </a:spcAft>
              <a:buNone/>
              <a:defRPr sz="4800"/>
            </a:lvl7pPr>
            <a:lvl8pPr lvl="7">
              <a:lnSpc>
                <a:spcPct val="115000"/>
              </a:lnSpc>
              <a:spcBef>
                <a:spcPts val="0"/>
              </a:spcBef>
              <a:spcAft>
                <a:spcPts val="0"/>
              </a:spcAft>
              <a:buNone/>
              <a:defRPr sz="4800"/>
            </a:lvl8pPr>
            <a:lvl9pPr lvl="8">
              <a:lnSpc>
                <a:spcPct val="115000"/>
              </a:lnSpc>
              <a:spcBef>
                <a:spcPts val="0"/>
              </a:spcBef>
              <a:spcAft>
                <a:spcPts val="0"/>
              </a:spcAft>
              <a:buNone/>
              <a:defRPr sz="4800"/>
            </a:lvl9pPr>
          </a:lstStyle>
          <a:p/>
        </p:txBody>
      </p:sp>
      <p:sp>
        <p:nvSpPr>
          <p:cNvPr id="178" name="Google Shape;178;p27"/>
          <p:cNvSpPr txBox="1"/>
          <p:nvPr>
            <p:ph idx="2" type="subTitle"/>
          </p:nvPr>
        </p:nvSpPr>
        <p:spPr>
          <a:xfrm>
            <a:off x="4645650" y="3088975"/>
            <a:ext cx="2870100" cy="2286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1200"/>
              <a:buFont typeface="Space Grotesk Medium"/>
              <a:buNone/>
              <a:defRPr sz="1200">
                <a:solidFill>
                  <a:schemeClr val="accent4"/>
                </a:solidFill>
                <a:latin typeface="Space Grotesk Medium"/>
                <a:ea typeface="Space Grotesk Medium"/>
                <a:cs typeface="Space Grotesk Medium"/>
                <a:sym typeface="Space Grotesk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cxnSp>
        <p:nvCxnSpPr>
          <p:cNvPr id="179" name="Google Shape;179;p27"/>
          <p:cNvCxnSpPr/>
          <p:nvPr/>
        </p:nvCxnSpPr>
        <p:spPr>
          <a:xfrm>
            <a:off x="-4500" y="4642878"/>
            <a:ext cx="9153000" cy="0"/>
          </a:xfrm>
          <a:prstGeom prst="straightConnector1">
            <a:avLst/>
          </a:prstGeom>
          <a:noFill/>
          <a:ln cap="flat" cmpd="sng" w="9525">
            <a:solidFill>
              <a:srgbClr val="434343"/>
            </a:solidFill>
            <a:prstDash val="solid"/>
            <a:round/>
            <a:headEnd len="med" w="med" type="none"/>
            <a:tailEnd len="med" w="med" type="none"/>
          </a:ln>
        </p:spPr>
      </p:cxnSp>
      <p:pic>
        <p:nvPicPr>
          <p:cNvPr id="180" name="Google Shape;180;p27" title="logo.png"/>
          <p:cNvPicPr preferRelativeResize="0"/>
          <p:nvPr/>
        </p:nvPicPr>
        <p:blipFill>
          <a:blip r:embed="rId3">
            <a:alphaModFix/>
          </a:blip>
          <a:stretch>
            <a:fillRect/>
          </a:stretch>
        </p:blipFill>
        <p:spPr>
          <a:xfrm>
            <a:off x="228600" y="4848757"/>
            <a:ext cx="937047" cy="103400"/>
          </a:xfrm>
          <a:prstGeom prst="rect">
            <a:avLst/>
          </a:prstGeom>
          <a:noFill/>
          <a:ln>
            <a:noFill/>
          </a:ln>
        </p:spPr>
      </p:pic>
      <p:sp>
        <p:nvSpPr>
          <p:cNvPr id="181" name="Google Shape;181;p27"/>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pic>
        <p:nvPicPr>
          <p:cNvPr id="182" name="Google Shape;182;p27" title="logo.png"/>
          <p:cNvPicPr preferRelativeResize="0"/>
          <p:nvPr/>
        </p:nvPicPr>
        <p:blipFill>
          <a:blip r:embed="rId3">
            <a:alphaModFix/>
          </a:blip>
          <a:stretch>
            <a:fillRect/>
          </a:stretch>
        </p:blipFill>
        <p:spPr>
          <a:xfrm>
            <a:off x="457200" y="499224"/>
            <a:ext cx="1765550" cy="194825"/>
          </a:xfrm>
          <a:prstGeom prst="rect">
            <a:avLst/>
          </a:prstGeom>
          <a:noFill/>
          <a:ln>
            <a:noFill/>
          </a:ln>
        </p:spPr>
      </p:pic>
    </p:spTree>
  </p:cSld>
  <p:clrMapOvr>
    <a:masterClrMapping/>
  </p:clrMapOvr>
  <p:extLst>
    <p:ext uri="{DCECCB84-F9BA-43D5-87BE-67443E8EF086}">
      <p15:sldGuideLst>
        <p15:guide id="1" orient="horz" pos="2569">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BLANK_1_1_1_1_1_1_1_1_1_1_3">
    <p:spTree>
      <p:nvGrpSpPr>
        <p:cNvPr id="183" name="Shape 183"/>
        <p:cNvGrpSpPr/>
        <p:nvPr/>
      </p:nvGrpSpPr>
      <p:grpSpPr>
        <a:xfrm>
          <a:off x="0" y="0"/>
          <a:ext cx="0" cy="0"/>
          <a:chOff x="0" y="0"/>
          <a:chExt cx="0" cy="0"/>
        </a:xfrm>
      </p:grpSpPr>
      <p:sp>
        <p:nvSpPr>
          <p:cNvPr id="184" name="Google Shape;184;p28"/>
          <p:cNvSpPr/>
          <p:nvPr/>
        </p:nvSpPr>
        <p:spPr>
          <a:xfrm>
            <a:off x="228600" y="1281988"/>
            <a:ext cx="2101200" cy="31707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85" name="Google Shape;185;p28"/>
          <p:cNvSpPr/>
          <p:nvPr/>
        </p:nvSpPr>
        <p:spPr>
          <a:xfrm>
            <a:off x="2423700" y="1281988"/>
            <a:ext cx="2101200" cy="31707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86" name="Google Shape;186;p28"/>
          <p:cNvSpPr/>
          <p:nvPr/>
        </p:nvSpPr>
        <p:spPr>
          <a:xfrm>
            <a:off x="4618800" y="1281988"/>
            <a:ext cx="2101200" cy="31707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87" name="Google Shape;187;p28"/>
          <p:cNvSpPr/>
          <p:nvPr/>
        </p:nvSpPr>
        <p:spPr>
          <a:xfrm>
            <a:off x="6813900" y="1281988"/>
            <a:ext cx="2101200" cy="31707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88" name="Google Shape;188;p28"/>
          <p:cNvSpPr/>
          <p:nvPr>
            <p:ph idx="2" type="pic"/>
          </p:nvPr>
        </p:nvSpPr>
        <p:spPr>
          <a:xfrm>
            <a:off x="426700" y="1496013"/>
            <a:ext cx="665400" cy="685500"/>
          </a:xfrm>
          <a:prstGeom prst="roundRect">
            <a:avLst>
              <a:gd fmla="val 17601" name="adj"/>
            </a:avLst>
          </a:prstGeom>
          <a:noFill/>
          <a:ln>
            <a:noFill/>
          </a:ln>
        </p:spPr>
      </p:sp>
      <p:sp>
        <p:nvSpPr>
          <p:cNvPr id="189" name="Google Shape;189;p28"/>
          <p:cNvSpPr txBox="1"/>
          <p:nvPr>
            <p:ph idx="1" type="subTitle"/>
          </p:nvPr>
        </p:nvSpPr>
        <p:spPr>
          <a:xfrm>
            <a:off x="426700" y="2532413"/>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2pPr>
            <a:lvl3pPr lvl="2">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3pPr>
            <a:lvl4pPr lvl="3">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4pPr>
            <a:lvl5pPr lvl="4">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5pPr>
            <a:lvl6pPr lvl="5">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6pPr>
            <a:lvl7pPr lvl="6">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7pPr>
            <a:lvl8pPr lvl="7">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8pPr>
            <a:lvl9pPr lvl="8">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9pPr>
          </a:lstStyle>
          <a:p/>
        </p:txBody>
      </p:sp>
      <p:sp>
        <p:nvSpPr>
          <p:cNvPr id="190" name="Google Shape;190;p28"/>
          <p:cNvSpPr txBox="1"/>
          <p:nvPr>
            <p:ph idx="3" type="subTitle"/>
          </p:nvPr>
        </p:nvSpPr>
        <p:spPr>
          <a:xfrm>
            <a:off x="426700" y="2794965"/>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191" name="Google Shape;191;p28"/>
          <p:cNvSpPr txBox="1"/>
          <p:nvPr>
            <p:ph idx="4" type="body"/>
          </p:nvPr>
        </p:nvSpPr>
        <p:spPr>
          <a:xfrm>
            <a:off x="426700"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rgbClr val="434343"/>
              </a:buClr>
              <a:buSzPts val="1000"/>
              <a:buFont typeface="Urbanist"/>
              <a:buChar char="●"/>
              <a:defRPr sz="1000">
                <a:solidFill>
                  <a:srgbClr val="434343"/>
                </a:solidFill>
              </a:defRPr>
            </a:lvl1pPr>
            <a:lvl2pPr indent="-292100" lvl="1" marL="914400">
              <a:spcBef>
                <a:spcPts val="0"/>
              </a:spcBef>
              <a:spcAft>
                <a:spcPts val="0"/>
              </a:spcAft>
              <a:buClr>
                <a:srgbClr val="434343"/>
              </a:buClr>
              <a:buSzPts val="1000"/>
              <a:buFont typeface="Urbanist"/>
              <a:buChar char="○"/>
              <a:defRPr sz="1000">
                <a:solidFill>
                  <a:srgbClr val="434343"/>
                </a:solidFill>
              </a:defRPr>
            </a:lvl2pPr>
            <a:lvl3pPr indent="-292100" lvl="2" marL="1371600">
              <a:spcBef>
                <a:spcPts val="0"/>
              </a:spcBef>
              <a:spcAft>
                <a:spcPts val="0"/>
              </a:spcAft>
              <a:buClr>
                <a:srgbClr val="434343"/>
              </a:buClr>
              <a:buSzPts val="1000"/>
              <a:buFont typeface="Urbanist"/>
              <a:buChar char="■"/>
              <a:defRPr sz="1000">
                <a:solidFill>
                  <a:srgbClr val="434343"/>
                </a:solidFill>
              </a:defRPr>
            </a:lvl3pPr>
            <a:lvl4pPr indent="-292100" lvl="3" marL="1828800">
              <a:spcBef>
                <a:spcPts val="0"/>
              </a:spcBef>
              <a:spcAft>
                <a:spcPts val="0"/>
              </a:spcAft>
              <a:buClr>
                <a:srgbClr val="434343"/>
              </a:buClr>
              <a:buSzPts val="1000"/>
              <a:buFont typeface="Urbanist"/>
              <a:buChar char="●"/>
              <a:defRPr sz="1000">
                <a:solidFill>
                  <a:srgbClr val="434343"/>
                </a:solidFill>
              </a:defRPr>
            </a:lvl4pPr>
            <a:lvl5pPr indent="-292100" lvl="4" marL="2286000">
              <a:spcBef>
                <a:spcPts val="0"/>
              </a:spcBef>
              <a:spcAft>
                <a:spcPts val="0"/>
              </a:spcAft>
              <a:buClr>
                <a:srgbClr val="434343"/>
              </a:buClr>
              <a:buSzPts val="1000"/>
              <a:buFont typeface="Urbanist"/>
              <a:buChar char="○"/>
              <a:defRPr sz="1000">
                <a:solidFill>
                  <a:srgbClr val="434343"/>
                </a:solidFill>
              </a:defRPr>
            </a:lvl5pPr>
            <a:lvl6pPr indent="-292100" lvl="5" marL="2743200">
              <a:spcBef>
                <a:spcPts val="0"/>
              </a:spcBef>
              <a:spcAft>
                <a:spcPts val="0"/>
              </a:spcAft>
              <a:buClr>
                <a:srgbClr val="434343"/>
              </a:buClr>
              <a:buSzPts val="1000"/>
              <a:buFont typeface="Urbanist"/>
              <a:buChar char="■"/>
              <a:defRPr sz="1000">
                <a:solidFill>
                  <a:srgbClr val="434343"/>
                </a:solidFill>
              </a:defRPr>
            </a:lvl6pPr>
            <a:lvl7pPr indent="-292100" lvl="6" marL="3200400">
              <a:spcBef>
                <a:spcPts val="0"/>
              </a:spcBef>
              <a:spcAft>
                <a:spcPts val="0"/>
              </a:spcAft>
              <a:buClr>
                <a:srgbClr val="434343"/>
              </a:buClr>
              <a:buSzPts val="1000"/>
              <a:buFont typeface="Urbanist"/>
              <a:buChar char="●"/>
              <a:defRPr sz="1000">
                <a:solidFill>
                  <a:srgbClr val="434343"/>
                </a:solidFill>
              </a:defRPr>
            </a:lvl7pPr>
            <a:lvl8pPr indent="-292100" lvl="7" marL="3657600">
              <a:spcBef>
                <a:spcPts val="0"/>
              </a:spcBef>
              <a:spcAft>
                <a:spcPts val="0"/>
              </a:spcAft>
              <a:buClr>
                <a:srgbClr val="434343"/>
              </a:buClr>
              <a:buSzPts val="1000"/>
              <a:buFont typeface="Urbanist"/>
              <a:buChar char="○"/>
              <a:defRPr sz="1000">
                <a:solidFill>
                  <a:srgbClr val="434343"/>
                </a:solidFill>
              </a:defRPr>
            </a:lvl8pPr>
            <a:lvl9pPr indent="-292100" lvl="8" marL="4114800">
              <a:spcBef>
                <a:spcPts val="0"/>
              </a:spcBef>
              <a:spcAft>
                <a:spcPts val="0"/>
              </a:spcAft>
              <a:buClr>
                <a:srgbClr val="434343"/>
              </a:buClr>
              <a:buSzPts val="1000"/>
              <a:buFont typeface="Urbanist"/>
              <a:buChar char="■"/>
              <a:defRPr sz="1000">
                <a:solidFill>
                  <a:srgbClr val="434343"/>
                </a:solidFill>
              </a:defRPr>
            </a:lvl9pPr>
          </a:lstStyle>
          <a:p/>
        </p:txBody>
      </p:sp>
      <p:sp>
        <p:nvSpPr>
          <p:cNvPr id="192" name="Google Shape;192;p28"/>
          <p:cNvSpPr/>
          <p:nvPr>
            <p:ph idx="5" type="pic"/>
          </p:nvPr>
        </p:nvSpPr>
        <p:spPr>
          <a:xfrm>
            <a:off x="2621800" y="1496013"/>
            <a:ext cx="665400" cy="685500"/>
          </a:xfrm>
          <a:prstGeom prst="roundRect">
            <a:avLst>
              <a:gd fmla="val 17601" name="adj"/>
            </a:avLst>
          </a:prstGeom>
          <a:noFill/>
          <a:ln>
            <a:noFill/>
          </a:ln>
        </p:spPr>
      </p:sp>
      <p:sp>
        <p:nvSpPr>
          <p:cNvPr id="193" name="Google Shape;193;p28"/>
          <p:cNvSpPr txBox="1"/>
          <p:nvPr>
            <p:ph idx="6" type="subTitle"/>
          </p:nvPr>
        </p:nvSpPr>
        <p:spPr>
          <a:xfrm>
            <a:off x="2621800" y="2532419"/>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2pPr>
            <a:lvl3pPr lvl="2">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3pPr>
            <a:lvl4pPr lvl="3">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4pPr>
            <a:lvl5pPr lvl="4">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5pPr>
            <a:lvl6pPr lvl="5">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6pPr>
            <a:lvl7pPr lvl="6">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7pPr>
            <a:lvl8pPr lvl="7">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8pPr>
            <a:lvl9pPr lvl="8">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9pPr>
          </a:lstStyle>
          <a:p/>
        </p:txBody>
      </p:sp>
      <p:sp>
        <p:nvSpPr>
          <p:cNvPr id="194" name="Google Shape;194;p28"/>
          <p:cNvSpPr txBox="1"/>
          <p:nvPr>
            <p:ph idx="7" type="subTitle"/>
          </p:nvPr>
        </p:nvSpPr>
        <p:spPr>
          <a:xfrm>
            <a:off x="2621800" y="2794964"/>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195" name="Google Shape;195;p28"/>
          <p:cNvSpPr txBox="1"/>
          <p:nvPr>
            <p:ph idx="8" type="body"/>
          </p:nvPr>
        </p:nvSpPr>
        <p:spPr>
          <a:xfrm>
            <a:off x="2621800" y="3251425"/>
            <a:ext cx="17058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rgbClr val="434343"/>
              </a:buClr>
              <a:buSzPts val="1000"/>
              <a:buFont typeface="Urbanist"/>
              <a:buChar char="●"/>
              <a:defRPr sz="1000">
                <a:solidFill>
                  <a:srgbClr val="434343"/>
                </a:solidFill>
              </a:defRPr>
            </a:lvl1pPr>
            <a:lvl2pPr indent="-292100" lvl="1" marL="914400">
              <a:spcBef>
                <a:spcPts val="0"/>
              </a:spcBef>
              <a:spcAft>
                <a:spcPts val="0"/>
              </a:spcAft>
              <a:buClr>
                <a:srgbClr val="434343"/>
              </a:buClr>
              <a:buSzPts val="1000"/>
              <a:buFont typeface="Urbanist"/>
              <a:buChar char="○"/>
              <a:defRPr sz="1000">
                <a:solidFill>
                  <a:srgbClr val="434343"/>
                </a:solidFill>
              </a:defRPr>
            </a:lvl2pPr>
            <a:lvl3pPr indent="-292100" lvl="2" marL="1371600">
              <a:spcBef>
                <a:spcPts val="0"/>
              </a:spcBef>
              <a:spcAft>
                <a:spcPts val="0"/>
              </a:spcAft>
              <a:buClr>
                <a:srgbClr val="434343"/>
              </a:buClr>
              <a:buSzPts val="1000"/>
              <a:buFont typeface="Urbanist"/>
              <a:buChar char="■"/>
              <a:defRPr sz="1000">
                <a:solidFill>
                  <a:srgbClr val="434343"/>
                </a:solidFill>
              </a:defRPr>
            </a:lvl3pPr>
            <a:lvl4pPr indent="-292100" lvl="3" marL="1828800">
              <a:spcBef>
                <a:spcPts val="0"/>
              </a:spcBef>
              <a:spcAft>
                <a:spcPts val="0"/>
              </a:spcAft>
              <a:buClr>
                <a:srgbClr val="434343"/>
              </a:buClr>
              <a:buSzPts val="1000"/>
              <a:buFont typeface="Urbanist"/>
              <a:buChar char="●"/>
              <a:defRPr sz="1000">
                <a:solidFill>
                  <a:srgbClr val="434343"/>
                </a:solidFill>
              </a:defRPr>
            </a:lvl4pPr>
            <a:lvl5pPr indent="-292100" lvl="4" marL="2286000">
              <a:spcBef>
                <a:spcPts val="0"/>
              </a:spcBef>
              <a:spcAft>
                <a:spcPts val="0"/>
              </a:spcAft>
              <a:buClr>
                <a:srgbClr val="434343"/>
              </a:buClr>
              <a:buSzPts val="1000"/>
              <a:buFont typeface="Urbanist"/>
              <a:buChar char="○"/>
              <a:defRPr sz="1000">
                <a:solidFill>
                  <a:srgbClr val="434343"/>
                </a:solidFill>
              </a:defRPr>
            </a:lvl5pPr>
            <a:lvl6pPr indent="-292100" lvl="5" marL="2743200">
              <a:spcBef>
                <a:spcPts val="0"/>
              </a:spcBef>
              <a:spcAft>
                <a:spcPts val="0"/>
              </a:spcAft>
              <a:buClr>
                <a:srgbClr val="434343"/>
              </a:buClr>
              <a:buSzPts val="1000"/>
              <a:buFont typeface="Urbanist"/>
              <a:buChar char="■"/>
              <a:defRPr sz="1000">
                <a:solidFill>
                  <a:srgbClr val="434343"/>
                </a:solidFill>
              </a:defRPr>
            </a:lvl6pPr>
            <a:lvl7pPr indent="-292100" lvl="6" marL="3200400">
              <a:spcBef>
                <a:spcPts val="0"/>
              </a:spcBef>
              <a:spcAft>
                <a:spcPts val="0"/>
              </a:spcAft>
              <a:buClr>
                <a:srgbClr val="434343"/>
              </a:buClr>
              <a:buSzPts val="1000"/>
              <a:buFont typeface="Urbanist"/>
              <a:buChar char="●"/>
              <a:defRPr sz="1000">
                <a:solidFill>
                  <a:srgbClr val="434343"/>
                </a:solidFill>
              </a:defRPr>
            </a:lvl7pPr>
            <a:lvl8pPr indent="-292100" lvl="7" marL="3657600">
              <a:spcBef>
                <a:spcPts val="0"/>
              </a:spcBef>
              <a:spcAft>
                <a:spcPts val="0"/>
              </a:spcAft>
              <a:buClr>
                <a:srgbClr val="434343"/>
              </a:buClr>
              <a:buSzPts val="1000"/>
              <a:buFont typeface="Urbanist"/>
              <a:buChar char="○"/>
              <a:defRPr sz="1000">
                <a:solidFill>
                  <a:srgbClr val="434343"/>
                </a:solidFill>
              </a:defRPr>
            </a:lvl8pPr>
            <a:lvl9pPr indent="-292100" lvl="8" marL="4114800">
              <a:spcBef>
                <a:spcPts val="0"/>
              </a:spcBef>
              <a:spcAft>
                <a:spcPts val="0"/>
              </a:spcAft>
              <a:buClr>
                <a:srgbClr val="434343"/>
              </a:buClr>
              <a:buSzPts val="1000"/>
              <a:buFont typeface="Urbanist"/>
              <a:buChar char="■"/>
              <a:defRPr sz="1000">
                <a:solidFill>
                  <a:srgbClr val="434343"/>
                </a:solidFill>
              </a:defRPr>
            </a:lvl9pPr>
          </a:lstStyle>
          <a:p/>
        </p:txBody>
      </p:sp>
      <p:sp>
        <p:nvSpPr>
          <p:cNvPr id="196" name="Google Shape;196;p28"/>
          <p:cNvSpPr/>
          <p:nvPr>
            <p:ph idx="9" type="pic"/>
          </p:nvPr>
        </p:nvSpPr>
        <p:spPr>
          <a:xfrm>
            <a:off x="4816900" y="1496013"/>
            <a:ext cx="665400" cy="685500"/>
          </a:xfrm>
          <a:prstGeom prst="roundRect">
            <a:avLst>
              <a:gd fmla="val 17601" name="adj"/>
            </a:avLst>
          </a:prstGeom>
          <a:noFill/>
          <a:ln>
            <a:noFill/>
          </a:ln>
        </p:spPr>
      </p:sp>
      <p:sp>
        <p:nvSpPr>
          <p:cNvPr id="197" name="Google Shape;197;p28"/>
          <p:cNvSpPr txBox="1"/>
          <p:nvPr>
            <p:ph idx="13" type="subTitle"/>
          </p:nvPr>
        </p:nvSpPr>
        <p:spPr>
          <a:xfrm>
            <a:off x="4816900" y="2532419"/>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2pPr>
            <a:lvl3pPr lvl="2">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3pPr>
            <a:lvl4pPr lvl="3">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4pPr>
            <a:lvl5pPr lvl="4">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5pPr>
            <a:lvl6pPr lvl="5">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6pPr>
            <a:lvl7pPr lvl="6">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7pPr>
            <a:lvl8pPr lvl="7">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8pPr>
            <a:lvl9pPr lvl="8">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9pPr>
          </a:lstStyle>
          <a:p/>
        </p:txBody>
      </p:sp>
      <p:sp>
        <p:nvSpPr>
          <p:cNvPr id="198" name="Google Shape;198;p28"/>
          <p:cNvSpPr txBox="1"/>
          <p:nvPr>
            <p:ph idx="14" type="subTitle"/>
          </p:nvPr>
        </p:nvSpPr>
        <p:spPr>
          <a:xfrm>
            <a:off x="4816900" y="2794965"/>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199" name="Google Shape;199;p28"/>
          <p:cNvSpPr txBox="1"/>
          <p:nvPr>
            <p:ph idx="15" type="body"/>
          </p:nvPr>
        </p:nvSpPr>
        <p:spPr>
          <a:xfrm>
            <a:off x="4817025"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rgbClr val="434343"/>
              </a:buClr>
              <a:buSzPts val="1000"/>
              <a:buFont typeface="Urbanist"/>
              <a:buChar char="●"/>
              <a:defRPr sz="1000">
                <a:solidFill>
                  <a:srgbClr val="434343"/>
                </a:solidFill>
              </a:defRPr>
            </a:lvl1pPr>
            <a:lvl2pPr indent="-292100" lvl="1" marL="914400">
              <a:spcBef>
                <a:spcPts val="0"/>
              </a:spcBef>
              <a:spcAft>
                <a:spcPts val="0"/>
              </a:spcAft>
              <a:buClr>
                <a:srgbClr val="434343"/>
              </a:buClr>
              <a:buSzPts val="1000"/>
              <a:buFont typeface="Urbanist"/>
              <a:buChar char="○"/>
              <a:defRPr sz="1000">
                <a:solidFill>
                  <a:srgbClr val="434343"/>
                </a:solidFill>
              </a:defRPr>
            </a:lvl2pPr>
            <a:lvl3pPr indent="-292100" lvl="2" marL="1371600">
              <a:spcBef>
                <a:spcPts val="0"/>
              </a:spcBef>
              <a:spcAft>
                <a:spcPts val="0"/>
              </a:spcAft>
              <a:buClr>
                <a:srgbClr val="434343"/>
              </a:buClr>
              <a:buSzPts val="1000"/>
              <a:buFont typeface="Urbanist"/>
              <a:buChar char="■"/>
              <a:defRPr sz="1000">
                <a:solidFill>
                  <a:srgbClr val="434343"/>
                </a:solidFill>
              </a:defRPr>
            </a:lvl3pPr>
            <a:lvl4pPr indent="-292100" lvl="3" marL="1828800">
              <a:spcBef>
                <a:spcPts val="0"/>
              </a:spcBef>
              <a:spcAft>
                <a:spcPts val="0"/>
              </a:spcAft>
              <a:buClr>
                <a:srgbClr val="434343"/>
              </a:buClr>
              <a:buSzPts val="1000"/>
              <a:buFont typeface="Urbanist"/>
              <a:buChar char="●"/>
              <a:defRPr sz="1000">
                <a:solidFill>
                  <a:srgbClr val="434343"/>
                </a:solidFill>
              </a:defRPr>
            </a:lvl4pPr>
            <a:lvl5pPr indent="-292100" lvl="4" marL="2286000">
              <a:spcBef>
                <a:spcPts val="0"/>
              </a:spcBef>
              <a:spcAft>
                <a:spcPts val="0"/>
              </a:spcAft>
              <a:buClr>
                <a:srgbClr val="434343"/>
              </a:buClr>
              <a:buSzPts val="1000"/>
              <a:buFont typeface="Urbanist"/>
              <a:buChar char="○"/>
              <a:defRPr sz="1000">
                <a:solidFill>
                  <a:srgbClr val="434343"/>
                </a:solidFill>
              </a:defRPr>
            </a:lvl5pPr>
            <a:lvl6pPr indent="-292100" lvl="5" marL="2743200">
              <a:spcBef>
                <a:spcPts val="0"/>
              </a:spcBef>
              <a:spcAft>
                <a:spcPts val="0"/>
              </a:spcAft>
              <a:buClr>
                <a:srgbClr val="434343"/>
              </a:buClr>
              <a:buSzPts val="1000"/>
              <a:buFont typeface="Urbanist"/>
              <a:buChar char="■"/>
              <a:defRPr sz="1000">
                <a:solidFill>
                  <a:srgbClr val="434343"/>
                </a:solidFill>
              </a:defRPr>
            </a:lvl6pPr>
            <a:lvl7pPr indent="-292100" lvl="6" marL="3200400">
              <a:spcBef>
                <a:spcPts val="0"/>
              </a:spcBef>
              <a:spcAft>
                <a:spcPts val="0"/>
              </a:spcAft>
              <a:buClr>
                <a:srgbClr val="434343"/>
              </a:buClr>
              <a:buSzPts val="1000"/>
              <a:buFont typeface="Urbanist"/>
              <a:buChar char="●"/>
              <a:defRPr sz="1000">
                <a:solidFill>
                  <a:srgbClr val="434343"/>
                </a:solidFill>
              </a:defRPr>
            </a:lvl7pPr>
            <a:lvl8pPr indent="-292100" lvl="7" marL="3657600">
              <a:spcBef>
                <a:spcPts val="0"/>
              </a:spcBef>
              <a:spcAft>
                <a:spcPts val="0"/>
              </a:spcAft>
              <a:buClr>
                <a:srgbClr val="434343"/>
              </a:buClr>
              <a:buSzPts val="1000"/>
              <a:buFont typeface="Urbanist"/>
              <a:buChar char="○"/>
              <a:defRPr sz="1000">
                <a:solidFill>
                  <a:srgbClr val="434343"/>
                </a:solidFill>
              </a:defRPr>
            </a:lvl8pPr>
            <a:lvl9pPr indent="-292100" lvl="8" marL="4114800">
              <a:spcBef>
                <a:spcPts val="0"/>
              </a:spcBef>
              <a:spcAft>
                <a:spcPts val="0"/>
              </a:spcAft>
              <a:buClr>
                <a:srgbClr val="434343"/>
              </a:buClr>
              <a:buSzPts val="1000"/>
              <a:buFont typeface="Urbanist"/>
              <a:buChar char="■"/>
              <a:defRPr sz="1000">
                <a:solidFill>
                  <a:srgbClr val="434343"/>
                </a:solidFill>
              </a:defRPr>
            </a:lvl9pPr>
          </a:lstStyle>
          <a:p/>
        </p:txBody>
      </p:sp>
      <p:sp>
        <p:nvSpPr>
          <p:cNvPr id="200" name="Google Shape;200;p28"/>
          <p:cNvSpPr/>
          <p:nvPr>
            <p:ph idx="16" type="pic"/>
          </p:nvPr>
        </p:nvSpPr>
        <p:spPr>
          <a:xfrm>
            <a:off x="7012000" y="1496013"/>
            <a:ext cx="665400" cy="685500"/>
          </a:xfrm>
          <a:prstGeom prst="roundRect">
            <a:avLst>
              <a:gd fmla="val 17601" name="adj"/>
            </a:avLst>
          </a:prstGeom>
          <a:noFill/>
          <a:ln>
            <a:noFill/>
          </a:ln>
        </p:spPr>
      </p:sp>
      <p:sp>
        <p:nvSpPr>
          <p:cNvPr id="201" name="Google Shape;201;p28"/>
          <p:cNvSpPr txBox="1"/>
          <p:nvPr>
            <p:ph idx="17" type="subTitle"/>
          </p:nvPr>
        </p:nvSpPr>
        <p:spPr>
          <a:xfrm>
            <a:off x="7012000" y="2532419"/>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2pPr>
            <a:lvl3pPr lvl="2">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3pPr>
            <a:lvl4pPr lvl="3">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4pPr>
            <a:lvl5pPr lvl="4">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5pPr>
            <a:lvl6pPr lvl="5">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6pPr>
            <a:lvl7pPr lvl="6">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7pPr>
            <a:lvl8pPr lvl="7">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8pPr>
            <a:lvl9pPr lvl="8">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9pPr>
          </a:lstStyle>
          <a:p/>
        </p:txBody>
      </p:sp>
      <p:sp>
        <p:nvSpPr>
          <p:cNvPr id="202" name="Google Shape;202;p28"/>
          <p:cNvSpPr txBox="1"/>
          <p:nvPr>
            <p:ph idx="18" type="subTitle"/>
          </p:nvPr>
        </p:nvSpPr>
        <p:spPr>
          <a:xfrm>
            <a:off x="7012000" y="2794965"/>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203" name="Google Shape;203;p28"/>
          <p:cNvSpPr txBox="1"/>
          <p:nvPr>
            <p:ph idx="19" type="body"/>
          </p:nvPr>
        </p:nvSpPr>
        <p:spPr>
          <a:xfrm>
            <a:off x="7012000"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rgbClr val="434343"/>
              </a:buClr>
              <a:buSzPts val="1000"/>
              <a:buFont typeface="Urbanist"/>
              <a:buChar char="●"/>
              <a:defRPr sz="1000">
                <a:solidFill>
                  <a:srgbClr val="434343"/>
                </a:solidFill>
              </a:defRPr>
            </a:lvl1pPr>
            <a:lvl2pPr indent="-292100" lvl="1" marL="914400">
              <a:spcBef>
                <a:spcPts val="0"/>
              </a:spcBef>
              <a:spcAft>
                <a:spcPts val="0"/>
              </a:spcAft>
              <a:buClr>
                <a:srgbClr val="434343"/>
              </a:buClr>
              <a:buSzPts val="1000"/>
              <a:buFont typeface="Urbanist"/>
              <a:buChar char="○"/>
              <a:defRPr sz="1000">
                <a:solidFill>
                  <a:srgbClr val="434343"/>
                </a:solidFill>
              </a:defRPr>
            </a:lvl2pPr>
            <a:lvl3pPr indent="-292100" lvl="2" marL="1371600">
              <a:spcBef>
                <a:spcPts val="0"/>
              </a:spcBef>
              <a:spcAft>
                <a:spcPts val="0"/>
              </a:spcAft>
              <a:buClr>
                <a:srgbClr val="434343"/>
              </a:buClr>
              <a:buSzPts val="1000"/>
              <a:buFont typeface="Urbanist"/>
              <a:buChar char="■"/>
              <a:defRPr sz="1000">
                <a:solidFill>
                  <a:srgbClr val="434343"/>
                </a:solidFill>
              </a:defRPr>
            </a:lvl3pPr>
            <a:lvl4pPr indent="-292100" lvl="3" marL="1828800">
              <a:spcBef>
                <a:spcPts val="0"/>
              </a:spcBef>
              <a:spcAft>
                <a:spcPts val="0"/>
              </a:spcAft>
              <a:buClr>
                <a:srgbClr val="434343"/>
              </a:buClr>
              <a:buSzPts val="1000"/>
              <a:buFont typeface="Urbanist"/>
              <a:buChar char="●"/>
              <a:defRPr sz="1000">
                <a:solidFill>
                  <a:srgbClr val="434343"/>
                </a:solidFill>
              </a:defRPr>
            </a:lvl4pPr>
            <a:lvl5pPr indent="-292100" lvl="4" marL="2286000">
              <a:spcBef>
                <a:spcPts val="0"/>
              </a:spcBef>
              <a:spcAft>
                <a:spcPts val="0"/>
              </a:spcAft>
              <a:buClr>
                <a:srgbClr val="434343"/>
              </a:buClr>
              <a:buSzPts val="1000"/>
              <a:buFont typeface="Urbanist"/>
              <a:buChar char="○"/>
              <a:defRPr sz="1000">
                <a:solidFill>
                  <a:srgbClr val="434343"/>
                </a:solidFill>
              </a:defRPr>
            </a:lvl5pPr>
            <a:lvl6pPr indent="-292100" lvl="5" marL="2743200">
              <a:spcBef>
                <a:spcPts val="0"/>
              </a:spcBef>
              <a:spcAft>
                <a:spcPts val="0"/>
              </a:spcAft>
              <a:buClr>
                <a:srgbClr val="434343"/>
              </a:buClr>
              <a:buSzPts val="1000"/>
              <a:buFont typeface="Urbanist"/>
              <a:buChar char="■"/>
              <a:defRPr sz="1000">
                <a:solidFill>
                  <a:srgbClr val="434343"/>
                </a:solidFill>
              </a:defRPr>
            </a:lvl6pPr>
            <a:lvl7pPr indent="-292100" lvl="6" marL="3200400">
              <a:spcBef>
                <a:spcPts val="0"/>
              </a:spcBef>
              <a:spcAft>
                <a:spcPts val="0"/>
              </a:spcAft>
              <a:buClr>
                <a:srgbClr val="434343"/>
              </a:buClr>
              <a:buSzPts val="1000"/>
              <a:buFont typeface="Urbanist"/>
              <a:buChar char="●"/>
              <a:defRPr sz="1000">
                <a:solidFill>
                  <a:srgbClr val="434343"/>
                </a:solidFill>
              </a:defRPr>
            </a:lvl7pPr>
            <a:lvl8pPr indent="-292100" lvl="7" marL="3657600">
              <a:spcBef>
                <a:spcPts val="0"/>
              </a:spcBef>
              <a:spcAft>
                <a:spcPts val="0"/>
              </a:spcAft>
              <a:buClr>
                <a:srgbClr val="434343"/>
              </a:buClr>
              <a:buSzPts val="1000"/>
              <a:buFont typeface="Urbanist"/>
              <a:buChar char="○"/>
              <a:defRPr sz="1000">
                <a:solidFill>
                  <a:srgbClr val="434343"/>
                </a:solidFill>
              </a:defRPr>
            </a:lvl8pPr>
            <a:lvl9pPr indent="-292100" lvl="8" marL="4114800">
              <a:spcBef>
                <a:spcPts val="0"/>
              </a:spcBef>
              <a:spcAft>
                <a:spcPts val="0"/>
              </a:spcAft>
              <a:buClr>
                <a:srgbClr val="434343"/>
              </a:buClr>
              <a:buSzPts val="1000"/>
              <a:buFont typeface="Urbanist"/>
              <a:buChar char="■"/>
              <a:defRPr sz="1000">
                <a:solidFill>
                  <a:srgbClr val="434343"/>
                </a:solidFill>
              </a:defRPr>
            </a:lvl9pPr>
          </a:lstStyle>
          <a:p/>
        </p:txBody>
      </p:sp>
      <p:cxnSp>
        <p:nvCxnSpPr>
          <p:cNvPr id="204" name="Google Shape;204;p28"/>
          <p:cNvCxnSpPr/>
          <p:nvPr/>
        </p:nvCxnSpPr>
        <p:spPr>
          <a:xfrm>
            <a:off x="-4500" y="4642878"/>
            <a:ext cx="9153000" cy="0"/>
          </a:xfrm>
          <a:prstGeom prst="straightConnector1">
            <a:avLst/>
          </a:prstGeom>
          <a:noFill/>
          <a:ln cap="flat" cmpd="sng" w="9525">
            <a:solidFill>
              <a:srgbClr val="434343"/>
            </a:solidFill>
            <a:prstDash val="solid"/>
            <a:round/>
            <a:headEnd len="med" w="med" type="none"/>
            <a:tailEnd len="med" w="med" type="none"/>
          </a:ln>
        </p:spPr>
      </p:cxnSp>
      <p:pic>
        <p:nvPicPr>
          <p:cNvPr id="205" name="Google Shape;205;p28"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206" name="Google Shape;206;p28"/>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207" name="Google Shape;207;p28"/>
          <p:cNvSpPr txBox="1"/>
          <p:nvPr>
            <p:ph type="title"/>
          </p:nvPr>
        </p:nvSpPr>
        <p:spPr>
          <a:xfrm>
            <a:off x="457200" y="499225"/>
            <a:ext cx="62628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s">
  <p:cSld name="BLANK_1_1_1_1_1_1_1_1_1_1_3_1">
    <p:bg>
      <p:bgPr>
        <a:gradFill>
          <a:gsLst>
            <a:gs pos="0">
              <a:schemeClr val="dk1"/>
            </a:gs>
            <a:gs pos="50000">
              <a:schemeClr val="lt2"/>
            </a:gs>
            <a:gs pos="100000">
              <a:schemeClr val="accent1"/>
            </a:gs>
          </a:gsLst>
          <a:lin ang="5400012" scaled="0"/>
        </a:gradFill>
      </p:bgPr>
    </p:bg>
    <p:spTree>
      <p:nvGrpSpPr>
        <p:cNvPr id="208" name="Shape 208"/>
        <p:cNvGrpSpPr/>
        <p:nvPr/>
      </p:nvGrpSpPr>
      <p:grpSpPr>
        <a:xfrm>
          <a:off x="0" y="0"/>
          <a:ext cx="0" cy="0"/>
          <a:chOff x="0" y="0"/>
          <a:chExt cx="0" cy="0"/>
        </a:xfrm>
      </p:grpSpPr>
      <p:sp>
        <p:nvSpPr>
          <p:cNvPr id="209" name="Google Shape;209;p29"/>
          <p:cNvSpPr/>
          <p:nvPr/>
        </p:nvSpPr>
        <p:spPr>
          <a:xfrm>
            <a:off x="457200" y="1402175"/>
            <a:ext cx="4068000" cy="26760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10" name="Google Shape;210;p29"/>
          <p:cNvSpPr/>
          <p:nvPr>
            <p:ph idx="2" type="pic"/>
          </p:nvPr>
        </p:nvSpPr>
        <p:spPr>
          <a:xfrm>
            <a:off x="804447" y="3348920"/>
            <a:ext cx="392100" cy="404100"/>
          </a:xfrm>
          <a:prstGeom prst="roundRect">
            <a:avLst>
              <a:gd fmla="val 17601" name="adj"/>
            </a:avLst>
          </a:prstGeom>
          <a:noFill/>
          <a:ln>
            <a:noFill/>
          </a:ln>
        </p:spPr>
      </p:sp>
      <p:sp>
        <p:nvSpPr>
          <p:cNvPr id="211" name="Google Shape;211;p29"/>
          <p:cNvSpPr txBox="1"/>
          <p:nvPr>
            <p:ph idx="1" type="subTitle"/>
          </p:nvPr>
        </p:nvSpPr>
        <p:spPr>
          <a:xfrm>
            <a:off x="1360850" y="3337800"/>
            <a:ext cx="28860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sz="1400">
                <a:latin typeface="Instrument Sans Medium"/>
                <a:ea typeface="Instrument Sans Medium"/>
                <a:cs typeface="Instrument Sans Medium"/>
                <a:sym typeface="Instrument Sans Medium"/>
              </a:defRPr>
            </a:lvl1pPr>
            <a:lvl2pPr lvl="1">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2pPr>
            <a:lvl3pPr lvl="2">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3pPr>
            <a:lvl4pPr lvl="3">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4pPr>
            <a:lvl5pPr lvl="4">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5pPr>
            <a:lvl6pPr lvl="5">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6pPr>
            <a:lvl7pPr lvl="6">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7pPr>
            <a:lvl8pPr lvl="7">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8pPr>
            <a:lvl9pPr lvl="8">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9pPr>
          </a:lstStyle>
          <a:p/>
        </p:txBody>
      </p:sp>
      <p:sp>
        <p:nvSpPr>
          <p:cNvPr id="212" name="Google Shape;212;p29"/>
          <p:cNvSpPr txBox="1"/>
          <p:nvPr>
            <p:ph idx="3" type="subTitle"/>
          </p:nvPr>
        </p:nvSpPr>
        <p:spPr>
          <a:xfrm>
            <a:off x="1360850" y="3600351"/>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cxnSp>
        <p:nvCxnSpPr>
          <p:cNvPr id="213" name="Google Shape;213;p29"/>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214" name="Google Shape;214;p29"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215" name="Google Shape;215;p29"/>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216" name="Google Shape;216;p29"/>
          <p:cNvSpPr txBox="1"/>
          <p:nvPr>
            <p:ph type="title"/>
          </p:nvPr>
        </p:nvSpPr>
        <p:spPr>
          <a:xfrm>
            <a:off x="457200" y="499225"/>
            <a:ext cx="62628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217" name="Google Shape;217;p29"/>
          <p:cNvSpPr txBox="1"/>
          <p:nvPr>
            <p:ph idx="4" type="title"/>
          </p:nvPr>
        </p:nvSpPr>
        <p:spPr>
          <a:xfrm>
            <a:off x="773425" y="2108375"/>
            <a:ext cx="3473400" cy="1229400"/>
          </a:xfrm>
          <a:prstGeom prst="rect">
            <a:avLst/>
          </a:prstGeom>
        </p:spPr>
        <p:txBody>
          <a:bodyPr anchorCtr="0" anchor="ctr" bIns="91425" lIns="0" spcFirstLastPara="1" rIns="91425" wrap="square" tIns="0">
            <a:noAutofit/>
          </a:bodyPr>
          <a:lstStyle>
            <a:lvl1pPr lvl="0">
              <a:lnSpc>
                <a:spcPct val="85000"/>
              </a:lnSpc>
              <a:spcBef>
                <a:spcPts val="0"/>
              </a:spcBef>
              <a:spcAft>
                <a:spcPts val="0"/>
              </a:spcAft>
              <a:buNone/>
              <a:defRPr sz="25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218" name="Google Shape;218;p29"/>
          <p:cNvSpPr/>
          <p:nvPr>
            <p:ph idx="5" type="pic"/>
          </p:nvPr>
        </p:nvSpPr>
        <p:spPr>
          <a:xfrm>
            <a:off x="773425" y="1639464"/>
            <a:ext cx="936900" cy="468900"/>
          </a:xfrm>
          <a:prstGeom prst="roundRect">
            <a:avLst>
              <a:gd fmla="val 17601" name="adj"/>
            </a:avLst>
          </a:prstGeom>
          <a:noFill/>
          <a:ln>
            <a:noFill/>
          </a:ln>
        </p:spPr>
      </p:sp>
      <p:sp>
        <p:nvSpPr>
          <p:cNvPr id="219" name="Google Shape;219;p29"/>
          <p:cNvSpPr/>
          <p:nvPr/>
        </p:nvSpPr>
        <p:spPr>
          <a:xfrm>
            <a:off x="4618950" y="1402175"/>
            <a:ext cx="4068000" cy="26760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20" name="Google Shape;220;p29"/>
          <p:cNvSpPr/>
          <p:nvPr>
            <p:ph idx="6" type="pic"/>
          </p:nvPr>
        </p:nvSpPr>
        <p:spPr>
          <a:xfrm>
            <a:off x="4966197" y="3348920"/>
            <a:ext cx="392100" cy="404100"/>
          </a:xfrm>
          <a:prstGeom prst="roundRect">
            <a:avLst>
              <a:gd fmla="val 17601" name="adj"/>
            </a:avLst>
          </a:prstGeom>
          <a:noFill/>
          <a:ln>
            <a:noFill/>
          </a:ln>
        </p:spPr>
      </p:sp>
      <p:sp>
        <p:nvSpPr>
          <p:cNvPr id="221" name="Google Shape;221;p29"/>
          <p:cNvSpPr txBox="1"/>
          <p:nvPr>
            <p:ph idx="7" type="subTitle"/>
          </p:nvPr>
        </p:nvSpPr>
        <p:spPr>
          <a:xfrm>
            <a:off x="5522600" y="3337800"/>
            <a:ext cx="28860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sz="1400">
                <a:latin typeface="Instrument Sans Medium"/>
                <a:ea typeface="Instrument Sans Medium"/>
                <a:cs typeface="Instrument Sans Medium"/>
                <a:sym typeface="Instrument Sans Medium"/>
              </a:defRPr>
            </a:lvl1pPr>
            <a:lvl2pPr lvl="1">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2pPr>
            <a:lvl3pPr lvl="2">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3pPr>
            <a:lvl4pPr lvl="3">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4pPr>
            <a:lvl5pPr lvl="4">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5pPr>
            <a:lvl6pPr lvl="5">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6pPr>
            <a:lvl7pPr lvl="6">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7pPr>
            <a:lvl8pPr lvl="7">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8pPr>
            <a:lvl9pPr lvl="8">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9pPr>
          </a:lstStyle>
          <a:p/>
        </p:txBody>
      </p:sp>
      <p:sp>
        <p:nvSpPr>
          <p:cNvPr id="222" name="Google Shape;222;p29"/>
          <p:cNvSpPr txBox="1"/>
          <p:nvPr>
            <p:ph idx="8" type="subTitle"/>
          </p:nvPr>
        </p:nvSpPr>
        <p:spPr>
          <a:xfrm>
            <a:off x="5522600" y="3600351"/>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223" name="Google Shape;223;p29"/>
          <p:cNvSpPr txBox="1"/>
          <p:nvPr>
            <p:ph idx="9" type="title"/>
          </p:nvPr>
        </p:nvSpPr>
        <p:spPr>
          <a:xfrm>
            <a:off x="4935175" y="2108375"/>
            <a:ext cx="3473400" cy="1229400"/>
          </a:xfrm>
          <a:prstGeom prst="rect">
            <a:avLst/>
          </a:prstGeom>
        </p:spPr>
        <p:txBody>
          <a:bodyPr anchorCtr="0" anchor="ctr" bIns="91425" lIns="0" spcFirstLastPara="1" rIns="91425" wrap="square" tIns="0">
            <a:noAutofit/>
          </a:bodyPr>
          <a:lstStyle>
            <a:lvl1pPr lvl="0">
              <a:lnSpc>
                <a:spcPct val="85000"/>
              </a:lnSpc>
              <a:spcBef>
                <a:spcPts val="0"/>
              </a:spcBef>
              <a:spcAft>
                <a:spcPts val="0"/>
              </a:spcAft>
              <a:buNone/>
              <a:defRPr sz="25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224" name="Google Shape;224;p29"/>
          <p:cNvSpPr/>
          <p:nvPr>
            <p:ph idx="13" type="pic"/>
          </p:nvPr>
        </p:nvSpPr>
        <p:spPr>
          <a:xfrm>
            <a:off x="4935175" y="1639464"/>
            <a:ext cx="936900" cy="468900"/>
          </a:xfrm>
          <a:prstGeom prst="roundRect">
            <a:avLst>
              <a:gd fmla="val 17601" name="adj"/>
            </a:avLst>
          </a:prstGeom>
          <a:noFill/>
          <a:ln>
            <a:noFill/>
          </a:ln>
        </p:spPr>
      </p:sp>
    </p:spTree>
  </p:cSld>
  <p:clrMapOvr>
    <a:masterClrMapping/>
  </p:clrMapOvr>
  <p:extLst>
    <p:ext uri="{DCECCB84-F9BA-43D5-87BE-67443E8EF086}">
      <p15:sldGuideLst>
        <p15:guide id="1" orient="horz" pos="2569">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s 1">
  <p:cSld name="BLANK_1_1_1_1_1_1_1_1_1_1_3_1_2">
    <p:bg>
      <p:bgPr>
        <a:gradFill>
          <a:gsLst>
            <a:gs pos="0">
              <a:schemeClr val="dk1"/>
            </a:gs>
            <a:gs pos="50000">
              <a:schemeClr val="lt2"/>
            </a:gs>
            <a:gs pos="100000">
              <a:schemeClr val="accent1"/>
            </a:gs>
          </a:gsLst>
          <a:lin ang="5400012" scaled="0"/>
        </a:gradFill>
      </p:bgPr>
    </p:bg>
    <p:spTree>
      <p:nvGrpSpPr>
        <p:cNvPr id="225" name="Shape 225"/>
        <p:cNvGrpSpPr/>
        <p:nvPr/>
      </p:nvGrpSpPr>
      <p:grpSpPr>
        <a:xfrm>
          <a:off x="0" y="0"/>
          <a:ext cx="0" cy="0"/>
          <a:chOff x="0" y="0"/>
          <a:chExt cx="0" cy="0"/>
        </a:xfrm>
      </p:grpSpPr>
      <p:sp>
        <p:nvSpPr>
          <p:cNvPr id="226" name="Google Shape;226;p30"/>
          <p:cNvSpPr/>
          <p:nvPr/>
        </p:nvSpPr>
        <p:spPr>
          <a:xfrm>
            <a:off x="457200" y="1402175"/>
            <a:ext cx="8229600" cy="26760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27" name="Google Shape;227;p30"/>
          <p:cNvSpPr txBox="1"/>
          <p:nvPr>
            <p:ph type="title"/>
          </p:nvPr>
        </p:nvSpPr>
        <p:spPr>
          <a:xfrm>
            <a:off x="773425" y="1402175"/>
            <a:ext cx="4575600" cy="2676000"/>
          </a:xfrm>
          <a:prstGeom prst="rect">
            <a:avLst/>
          </a:prstGeom>
        </p:spPr>
        <p:txBody>
          <a:bodyPr anchorCtr="0" anchor="ctr" bIns="91425" lIns="0" spcFirstLastPara="1" rIns="91425" wrap="square" tIns="0">
            <a:noAutofit/>
          </a:bodyPr>
          <a:lstStyle>
            <a:lvl1pPr lvl="0">
              <a:lnSpc>
                <a:spcPct val="85000"/>
              </a:lnSpc>
              <a:spcBef>
                <a:spcPts val="0"/>
              </a:spcBef>
              <a:spcAft>
                <a:spcPts val="0"/>
              </a:spcAft>
              <a:buNone/>
              <a:defRPr sz="25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228" name="Google Shape;228;p30"/>
          <p:cNvSpPr/>
          <p:nvPr>
            <p:ph idx="2" type="pic"/>
          </p:nvPr>
        </p:nvSpPr>
        <p:spPr>
          <a:xfrm>
            <a:off x="6461697" y="2728507"/>
            <a:ext cx="392100" cy="404100"/>
          </a:xfrm>
          <a:prstGeom prst="roundRect">
            <a:avLst>
              <a:gd fmla="val 17601" name="adj"/>
            </a:avLst>
          </a:prstGeom>
          <a:noFill/>
          <a:ln>
            <a:noFill/>
          </a:ln>
        </p:spPr>
      </p:sp>
      <p:sp>
        <p:nvSpPr>
          <p:cNvPr id="229" name="Google Shape;229;p30"/>
          <p:cNvSpPr txBox="1"/>
          <p:nvPr>
            <p:ph idx="1" type="subTitle"/>
          </p:nvPr>
        </p:nvSpPr>
        <p:spPr>
          <a:xfrm>
            <a:off x="6461700" y="3337800"/>
            <a:ext cx="16341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sz="1400">
                <a:latin typeface="Instrument Sans Medium"/>
                <a:ea typeface="Instrument Sans Medium"/>
                <a:cs typeface="Instrument Sans Medium"/>
                <a:sym typeface="Instrument Sans Medium"/>
              </a:defRPr>
            </a:lvl1pPr>
            <a:lvl2pPr lvl="1">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2pPr>
            <a:lvl3pPr lvl="2">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3pPr>
            <a:lvl4pPr lvl="3">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4pPr>
            <a:lvl5pPr lvl="4">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5pPr>
            <a:lvl6pPr lvl="5">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6pPr>
            <a:lvl7pPr lvl="6">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7pPr>
            <a:lvl8pPr lvl="7">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8pPr>
            <a:lvl9pPr lvl="8">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9pPr>
          </a:lstStyle>
          <a:p/>
        </p:txBody>
      </p:sp>
      <p:sp>
        <p:nvSpPr>
          <p:cNvPr id="230" name="Google Shape;230;p30"/>
          <p:cNvSpPr txBox="1"/>
          <p:nvPr>
            <p:ph idx="3" type="subTitle"/>
          </p:nvPr>
        </p:nvSpPr>
        <p:spPr>
          <a:xfrm>
            <a:off x="6461700" y="3600350"/>
            <a:ext cx="14412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cxnSp>
        <p:nvCxnSpPr>
          <p:cNvPr id="231" name="Google Shape;231;p30"/>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232" name="Google Shape;232;p30"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233" name="Google Shape;233;p30"/>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234" name="Google Shape;234;p30"/>
          <p:cNvSpPr txBox="1"/>
          <p:nvPr>
            <p:ph idx="4" type="title"/>
          </p:nvPr>
        </p:nvSpPr>
        <p:spPr>
          <a:xfrm>
            <a:off x="457200" y="499225"/>
            <a:ext cx="62628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235" name="Google Shape;235;p30"/>
          <p:cNvSpPr/>
          <p:nvPr>
            <p:ph idx="5" type="pic"/>
          </p:nvPr>
        </p:nvSpPr>
        <p:spPr>
          <a:xfrm>
            <a:off x="6461700" y="1639464"/>
            <a:ext cx="936900" cy="468900"/>
          </a:xfrm>
          <a:prstGeom prst="roundRect">
            <a:avLst>
              <a:gd fmla="val 17601" name="adj"/>
            </a:avLst>
          </a:prstGeom>
          <a:noFill/>
          <a:ln>
            <a:noFill/>
          </a:ln>
        </p:spPr>
      </p:sp>
      <p:cxnSp>
        <p:nvCxnSpPr>
          <p:cNvPr id="236" name="Google Shape;236;p30"/>
          <p:cNvCxnSpPr/>
          <p:nvPr/>
        </p:nvCxnSpPr>
        <p:spPr>
          <a:xfrm>
            <a:off x="5664100" y="1617361"/>
            <a:ext cx="0" cy="220470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extLst>
    <p:ext uri="{DCECCB84-F9BA-43D5-87BE-67443E8EF086}">
      <p15:sldGuideLst>
        <p15:guide id="1" orient="horz" pos="2569">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PIs">
  <p:cSld name="BLANK_1_1_1_1_1_1_1_1_1_1_3_1_1">
    <p:bg>
      <p:bgPr>
        <a:gradFill>
          <a:gsLst>
            <a:gs pos="0">
              <a:schemeClr val="dk1"/>
            </a:gs>
            <a:gs pos="50000">
              <a:schemeClr val="lt2"/>
            </a:gs>
            <a:gs pos="100000">
              <a:schemeClr val="accent1"/>
            </a:gs>
          </a:gsLst>
          <a:lin ang="5400012" scaled="0"/>
        </a:gradFill>
      </p:bgPr>
    </p:bg>
    <p:spTree>
      <p:nvGrpSpPr>
        <p:cNvPr id="237" name="Shape 237"/>
        <p:cNvGrpSpPr/>
        <p:nvPr/>
      </p:nvGrpSpPr>
      <p:grpSpPr>
        <a:xfrm>
          <a:off x="0" y="0"/>
          <a:ext cx="0" cy="0"/>
          <a:chOff x="0" y="0"/>
          <a:chExt cx="0" cy="0"/>
        </a:xfrm>
      </p:grpSpPr>
      <p:cxnSp>
        <p:nvCxnSpPr>
          <p:cNvPr id="238" name="Google Shape;238;p31"/>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239" name="Google Shape;239;p31"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240" name="Google Shape;240;p31"/>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241" name="Google Shape;241;p31"/>
          <p:cNvSpPr txBox="1"/>
          <p:nvPr>
            <p:ph type="title"/>
          </p:nvPr>
        </p:nvSpPr>
        <p:spPr>
          <a:xfrm>
            <a:off x="457200" y="499225"/>
            <a:ext cx="55323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242" name="Google Shape;242;p31"/>
          <p:cNvSpPr/>
          <p:nvPr/>
        </p:nvSpPr>
        <p:spPr>
          <a:xfrm>
            <a:off x="457200" y="1894650"/>
            <a:ext cx="2606100" cy="21834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43" name="Google Shape;243;p31"/>
          <p:cNvSpPr txBox="1"/>
          <p:nvPr>
            <p:ph idx="2" type="title"/>
          </p:nvPr>
        </p:nvSpPr>
        <p:spPr>
          <a:xfrm>
            <a:off x="708175" y="2186475"/>
            <a:ext cx="1993500" cy="594000"/>
          </a:xfrm>
          <a:prstGeom prst="rect">
            <a:avLst/>
          </a:prstGeom>
        </p:spPr>
        <p:txBody>
          <a:bodyPr anchorCtr="0" anchor="t" bIns="91425" lIns="0" spcFirstLastPara="1" rIns="91425" wrap="square" tIns="0">
            <a:noAutofit/>
          </a:bodyPr>
          <a:lstStyle>
            <a:lvl1pPr lvl="0">
              <a:spcBef>
                <a:spcPts val="0"/>
              </a:spcBef>
              <a:spcAft>
                <a:spcPts val="0"/>
              </a:spcAft>
              <a:buSzPts val="5000"/>
              <a:buNone/>
              <a:defRPr sz="5000"/>
            </a:lvl1pPr>
            <a:lvl2pPr lvl="1">
              <a:spcBef>
                <a:spcPts val="0"/>
              </a:spcBef>
              <a:spcAft>
                <a:spcPts val="0"/>
              </a:spcAft>
              <a:buSzPts val="6200"/>
              <a:buNone/>
              <a:defRPr sz="6200"/>
            </a:lvl2pPr>
            <a:lvl3pPr lvl="2">
              <a:spcBef>
                <a:spcPts val="0"/>
              </a:spcBef>
              <a:spcAft>
                <a:spcPts val="0"/>
              </a:spcAft>
              <a:buSzPts val="6200"/>
              <a:buNone/>
              <a:defRPr sz="6200"/>
            </a:lvl3pPr>
            <a:lvl4pPr lvl="3">
              <a:spcBef>
                <a:spcPts val="0"/>
              </a:spcBef>
              <a:spcAft>
                <a:spcPts val="0"/>
              </a:spcAft>
              <a:buSzPts val="6200"/>
              <a:buNone/>
              <a:defRPr sz="6200"/>
            </a:lvl4pPr>
            <a:lvl5pPr lvl="4">
              <a:spcBef>
                <a:spcPts val="0"/>
              </a:spcBef>
              <a:spcAft>
                <a:spcPts val="0"/>
              </a:spcAft>
              <a:buSzPts val="6200"/>
              <a:buNone/>
              <a:defRPr sz="6200"/>
            </a:lvl5pPr>
            <a:lvl6pPr lvl="5">
              <a:spcBef>
                <a:spcPts val="0"/>
              </a:spcBef>
              <a:spcAft>
                <a:spcPts val="0"/>
              </a:spcAft>
              <a:buSzPts val="6200"/>
              <a:buNone/>
              <a:defRPr sz="6200"/>
            </a:lvl6pPr>
            <a:lvl7pPr lvl="6">
              <a:spcBef>
                <a:spcPts val="0"/>
              </a:spcBef>
              <a:spcAft>
                <a:spcPts val="0"/>
              </a:spcAft>
              <a:buSzPts val="6200"/>
              <a:buNone/>
              <a:defRPr sz="6200"/>
            </a:lvl7pPr>
            <a:lvl8pPr lvl="7">
              <a:spcBef>
                <a:spcPts val="0"/>
              </a:spcBef>
              <a:spcAft>
                <a:spcPts val="0"/>
              </a:spcAft>
              <a:buSzPts val="6200"/>
              <a:buNone/>
              <a:defRPr sz="6200"/>
            </a:lvl8pPr>
            <a:lvl9pPr lvl="8">
              <a:spcBef>
                <a:spcPts val="0"/>
              </a:spcBef>
              <a:spcAft>
                <a:spcPts val="0"/>
              </a:spcAft>
              <a:buSzPts val="6200"/>
              <a:buNone/>
              <a:defRPr sz="6200"/>
            </a:lvl9pPr>
          </a:lstStyle>
          <a:p/>
        </p:txBody>
      </p:sp>
      <p:sp>
        <p:nvSpPr>
          <p:cNvPr id="244" name="Google Shape;244;p31"/>
          <p:cNvSpPr txBox="1"/>
          <p:nvPr>
            <p:ph idx="1" type="subTitle"/>
          </p:nvPr>
        </p:nvSpPr>
        <p:spPr>
          <a:xfrm>
            <a:off x="708175" y="3551325"/>
            <a:ext cx="1993500" cy="168300"/>
          </a:xfrm>
          <a:prstGeom prst="rect">
            <a:avLst/>
          </a:prstGeom>
        </p:spPr>
        <p:txBody>
          <a:bodyPr anchorCtr="0" anchor="t" bIns="91425" lIns="0" spcFirstLastPara="1" rIns="91425" wrap="square" tIns="0">
            <a:noAutofit/>
          </a:bodyPr>
          <a:lstStyle>
            <a:lvl1pPr lvl="0">
              <a:spcBef>
                <a:spcPts val="0"/>
              </a:spcBef>
              <a:spcAft>
                <a:spcPts val="0"/>
              </a:spcAft>
              <a:buClr>
                <a:schemeClr val="accent1"/>
              </a:buClr>
              <a:buSzPts val="1000"/>
              <a:buFont typeface="Urbanist"/>
              <a:buNone/>
              <a:defRPr sz="1000">
                <a:solidFill>
                  <a:schemeClr val="accent1"/>
                </a:solidFill>
              </a:defRPr>
            </a:lvl1pPr>
            <a:lvl2pPr lvl="1">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2pPr>
            <a:lvl3pPr lvl="2">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3pPr>
            <a:lvl4pPr lvl="3">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4pPr>
            <a:lvl5pPr lvl="4">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5pPr>
            <a:lvl6pPr lvl="5">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6pPr>
            <a:lvl7pPr lvl="6">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7pPr>
            <a:lvl8pPr lvl="7">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8pPr>
            <a:lvl9pPr lvl="8">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9pPr>
          </a:lstStyle>
          <a:p/>
        </p:txBody>
      </p:sp>
      <p:sp>
        <p:nvSpPr>
          <p:cNvPr id="245" name="Google Shape;245;p31"/>
          <p:cNvSpPr/>
          <p:nvPr/>
        </p:nvSpPr>
        <p:spPr>
          <a:xfrm>
            <a:off x="3268950" y="1894650"/>
            <a:ext cx="2606100" cy="21834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46" name="Google Shape;246;p31"/>
          <p:cNvSpPr txBox="1"/>
          <p:nvPr>
            <p:ph idx="3" type="title"/>
          </p:nvPr>
        </p:nvSpPr>
        <p:spPr>
          <a:xfrm>
            <a:off x="3596125" y="2110275"/>
            <a:ext cx="1993500" cy="594000"/>
          </a:xfrm>
          <a:prstGeom prst="rect">
            <a:avLst/>
          </a:prstGeom>
        </p:spPr>
        <p:txBody>
          <a:bodyPr anchorCtr="0" anchor="t" bIns="91425" lIns="0" spcFirstLastPara="1" rIns="91425" wrap="square" tIns="0">
            <a:noAutofit/>
          </a:bodyPr>
          <a:lstStyle>
            <a:lvl1pPr lvl="0">
              <a:spcBef>
                <a:spcPts val="0"/>
              </a:spcBef>
              <a:spcAft>
                <a:spcPts val="0"/>
              </a:spcAft>
              <a:buSzPts val="5000"/>
              <a:buNone/>
              <a:defRPr sz="5000"/>
            </a:lvl1pPr>
            <a:lvl2pPr lvl="1">
              <a:spcBef>
                <a:spcPts val="0"/>
              </a:spcBef>
              <a:spcAft>
                <a:spcPts val="0"/>
              </a:spcAft>
              <a:buSzPts val="6200"/>
              <a:buNone/>
              <a:defRPr sz="6200"/>
            </a:lvl2pPr>
            <a:lvl3pPr lvl="2">
              <a:spcBef>
                <a:spcPts val="0"/>
              </a:spcBef>
              <a:spcAft>
                <a:spcPts val="0"/>
              </a:spcAft>
              <a:buSzPts val="6200"/>
              <a:buNone/>
              <a:defRPr sz="6200"/>
            </a:lvl3pPr>
            <a:lvl4pPr lvl="3">
              <a:spcBef>
                <a:spcPts val="0"/>
              </a:spcBef>
              <a:spcAft>
                <a:spcPts val="0"/>
              </a:spcAft>
              <a:buSzPts val="6200"/>
              <a:buNone/>
              <a:defRPr sz="6200"/>
            </a:lvl4pPr>
            <a:lvl5pPr lvl="4">
              <a:spcBef>
                <a:spcPts val="0"/>
              </a:spcBef>
              <a:spcAft>
                <a:spcPts val="0"/>
              </a:spcAft>
              <a:buSzPts val="6200"/>
              <a:buNone/>
              <a:defRPr sz="6200"/>
            </a:lvl5pPr>
            <a:lvl6pPr lvl="5">
              <a:spcBef>
                <a:spcPts val="0"/>
              </a:spcBef>
              <a:spcAft>
                <a:spcPts val="0"/>
              </a:spcAft>
              <a:buSzPts val="6200"/>
              <a:buNone/>
              <a:defRPr sz="6200"/>
            </a:lvl6pPr>
            <a:lvl7pPr lvl="6">
              <a:spcBef>
                <a:spcPts val="0"/>
              </a:spcBef>
              <a:spcAft>
                <a:spcPts val="0"/>
              </a:spcAft>
              <a:buSzPts val="6200"/>
              <a:buNone/>
              <a:defRPr sz="6200"/>
            </a:lvl7pPr>
            <a:lvl8pPr lvl="7">
              <a:spcBef>
                <a:spcPts val="0"/>
              </a:spcBef>
              <a:spcAft>
                <a:spcPts val="0"/>
              </a:spcAft>
              <a:buSzPts val="6200"/>
              <a:buNone/>
              <a:defRPr sz="6200"/>
            </a:lvl8pPr>
            <a:lvl9pPr lvl="8">
              <a:spcBef>
                <a:spcPts val="0"/>
              </a:spcBef>
              <a:spcAft>
                <a:spcPts val="0"/>
              </a:spcAft>
              <a:buSzPts val="6200"/>
              <a:buNone/>
              <a:defRPr sz="6200"/>
            </a:lvl9pPr>
          </a:lstStyle>
          <a:p/>
        </p:txBody>
      </p:sp>
      <p:sp>
        <p:nvSpPr>
          <p:cNvPr id="247" name="Google Shape;247;p31"/>
          <p:cNvSpPr txBox="1"/>
          <p:nvPr>
            <p:ph idx="4" type="subTitle"/>
          </p:nvPr>
        </p:nvSpPr>
        <p:spPr>
          <a:xfrm>
            <a:off x="3596125" y="3551325"/>
            <a:ext cx="1993500" cy="168300"/>
          </a:xfrm>
          <a:prstGeom prst="rect">
            <a:avLst/>
          </a:prstGeom>
        </p:spPr>
        <p:txBody>
          <a:bodyPr anchorCtr="0" anchor="t" bIns="91425" lIns="0" spcFirstLastPara="1" rIns="91425" wrap="square" tIns="0">
            <a:noAutofit/>
          </a:bodyPr>
          <a:lstStyle>
            <a:lvl1pPr lvl="0">
              <a:spcBef>
                <a:spcPts val="0"/>
              </a:spcBef>
              <a:spcAft>
                <a:spcPts val="0"/>
              </a:spcAft>
              <a:buClr>
                <a:schemeClr val="accent1"/>
              </a:buClr>
              <a:buSzPts val="1000"/>
              <a:buFont typeface="Urbanist"/>
              <a:buNone/>
              <a:defRPr sz="1000">
                <a:solidFill>
                  <a:schemeClr val="accent1"/>
                </a:solidFill>
              </a:defRPr>
            </a:lvl1pPr>
            <a:lvl2pPr lvl="1">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2pPr>
            <a:lvl3pPr lvl="2">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3pPr>
            <a:lvl4pPr lvl="3">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4pPr>
            <a:lvl5pPr lvl="4">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5pPr>
            <a:lvl6pPr lvl="5">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6pPr>
            <a:lvl7pPr lvl="6">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7pPr>
            <a:lvl8pPr lvl="7">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8pPr>
            <a:lvl9pPr lvl="8">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9pPr>
          </a:lstStyle>
          <a:p/>
        </p:txBody>
      </p:sp>
      <p:sp>
        <p:nvSpPr>
          <p:cNvPr id="248" name="Google Shape;248;p31"/>
          <p:cNvSpPr/>
          <p:nvPr/>
        </p:nvSpPr>
        <p:spPr>
          <a:xfrm>
            <a:off x="6080700" y="1894650"/>
            <a:ext cx="2606100" cy="21834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49" name="Google Shape;249;p31"/>
          <p:cNvSpPr txBox="1"/>
          <p:nvPr>
            <p:ph idx="5" type="title"/>
          </p:nvPr>
        </p:nvSpPr>
        <p:spPr>
          <a:xfrm>
            <a:off x="6407875" y="2110275"/>
            <a:ext cx="1993500" cy="594000"/>
          </a:xfrm>
          <a:prstGeom prst="rect">
            <a:avLst/>
          </a:prstGeom>
        </p:spPr>
        <p:txBody>
          <a:bodyPr anchorCtr="0" anchor="t" bIns="91425" lIns="0" spcFirstLastPara="1" rIns="91425" wrap="square" tIns="0">
            <a:noAutofit/>
          </a:bodyPr>
          <a:lstStyle>
            <a:lvl1pPr lvl="0">
              <a:spcBef>
                <a:spcPts val="0"/>
              </a:spcBef>
              <a:spcAft>
                <a:spcPts val="0"/>
              </a:spcAft>
              <a:buSzPts val="5000"/>
              <a:buNone/>
              <a:defRPr sz="5000"/>
            </a:lvl1pPr>
            <a:lvl2pPr lvl="1">
              <a:spcBef>
                <a:spcPts val="0"/>
              </a:spcBef>
              <a:spcAft>
                <a:spcPts val="0"/>
              </a:spcAft>
              <a:buSzPts val="6200"/>
              <a:buNone/>
              <a:defRPr sz="6200"/>
            </a:lvl2pPr>
            <a:lvl3pPr lvl="2">
              <a:spcBef>
                <a:spcPts val="0"/>
              </a:spcBef>
              <a:spcAft>
                <a:spcPts val="0"/>
              </a:spcAft>
              <a:buSzPts val="6200"/>
              <a:buNone/>
              <a:defRPr sz="6200"/>
            </a:lvl3pPr>
            <a:lvl4pPr lvl="3">
              <a:spcBef>
                <a:spcPts val="0"/>
              </a:spcBef>
              <a:spcAft>
                <a:spcPts val="0"/>
              </a:spcAft>
              <a:buSzPts val="6200"/>
              <a:buNone/>
              <a:defRPr sz="6200"/>
            </a:lvl4pPr>
            <a:lvl5pPr lvl="4">
              <a:spcBef>
                <a:spcPts val="0"/>
              </a:spcBef>
              <a:spcAft>
                <a:spcPts val="0"/>
              </a:spcAft>
              <a:buSzPts val="6200"/>
              <a:buNone/>
              <a:defRPr sz="6200"/>
            </a:lvl5pPr>
            <a:lvl6pPr lvl="5">
              <a:spcBef>
                <a:spcPts val="0"/>
              </a:spcBef>
              <a:spcAft>
                <a:spcPts val="0"/>
              </a:spcAft>
              <a:buSzPts val="6200"/>
              <a:buNone/>
              <a:defRPr sz="6200"/>
            </a:lvl6pPr>
            <a:lvl7pPr lvl="6">
              <a:spcBef>
                <a:spcPts val="0"/>
              </a:spcBef>
              <a:spcAft>
                <a:spcPts val="0"/>
              </a:spcAft>
              <a:buSzPts val="6200"/>
              <a:buNone/>
              <a:defRPr sz="6200"/>
            </a:lvl7pPr>
            <a:lvl8pPr lvl="7">
              <a:spcBef>
                <a:spcPts val="0"/>
              </a:spcBef>
              <a:spcAft>
                <a:spcPts val="0"/>
              </a:spcAft>
              <a:buSzPts val="6200"/>
              <a:buNone/>
              <a:defRPr sz="6200"/>
            </a:lvl8pPr>
            <a:lvl9pPr lvl="8">
              <a:spcBef>
                <a:spcPts val="0"/>
              </a:spcBef>
              <a:spcAft>
                <a:spcPts val="0"/>
              </a:spcAft>
              <a:buSzPts val="6200"/>
              <a:buNone/>
              <a:defRPr sz="6200"/>
            </a:lvl9pPr>
          </a:lstStyle>
          <a:p/>
        </p:txBody>
      </p:sp>
      <p:sp>
        <p:nvSpPr>
          <p:cNvPr id="250" name="Google Shape;250;p31"/>
          <p:cNvSpPr txBox="1"/>
          <p:nvPr>
            <p:ph idx="6" type="subTitle"/>
          </p:nvPr>
        </p:nvSpPr>
        <p:spPr>
          <a:xfrm>
            <a:off x="6407875" y="3551325"/>
            <a:ext cx="1993500" cy="168300"/>
          </a:xfrm>
          <a:prstGeom prst="rect">
            <a:avLst/>
          </a:prstGeom>
        </p:spPr>
        <p:txBody>
          <a:bodyPr anchorCtr="0" anchor="t" bIns="91425" lIns="0" spcFirstLastPara="1" rIns="91425" wrap="square" tIns="0">
            <a:noAutofit/>
          </a:bodyPr>
          <a:lstStyle>
            <a:lvl1pPr lvl="0">
              <a:spcBef>
                <a:spcPts val="0"/>
              </a:spcBef>
              <a:spcAft>
                <a:spcPts val="0"/>
              </a:spcAft>
              <a:buClr>
                <a:schemeClr val="accent1"/>
              </a:buClr>
              <a:buSzPts val="1000"/>
              <a:buFont typeface="Urbanist"/>
              <a:buNone/>
              <a:defRPr sz="1000">
                <a:solidFill>
                  <a:schemeClr val="accent1"/>
                </a:solidFill>
              </a:defRPr>
            </a:lvl1pPr>
            <a:lvl2pPr lvl="1">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2pPr>
            <a:lvl3pPr lvl="2">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3pPr>
            <a:lvl4pPr lvl="3">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4pPr>
            <a:lvl5pPr lvl="4">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5pPr>
            <a:lvl6pPr lvl="5">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6pPr>
            <a:lvl7pPr lvl="6">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7pPr>
            <a:lvl8pPr lvl="7">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8pPr>
            <a:lvl9pPr lvl="8">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9pPr>
          </a:lstStyle>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s">
  <p:cSld name="BLANK_1_1_1_1_1_1_1_1_1_1_3_1_1_1">
    <p:bg>
      <p:bgPr>
        <a:gradFill>
          <a:gsLst>
            <a:gs pos="0">
              <a:schemeClr val="dk1"/>
            </a:gs>
            <a:gs pos="50000">
              <a:schemeClr val="lt2"/>
            </a:gs>
            <a:gs pos="100000">
              <a:schemeClr val="accent1"/>
            </a:gs>
          </a:gsLst>
          <a:lin ang="5400012" scaled="0"/>
        </a:gradFill>
      </p:bgPr>
    </p:bg>
    <p:spTree>
      <p:nvGrpSpPr>
        <p:cNvPr id="251" name="Shape 251"/>
        <p:cNvGrpSpPr/>
        <p:nvPr/>
      </p:nvGrpSpPr>
      <p:grpSpPr>
        <a:xfrm>
          <a:off x="0" y="0"/>
          <a:ext cx="0" cy="0"/>
          <a:chOff x="0" y="0"/>
          <a:chExt cx="0" cy="0"/>
        </a:xfrm>
      </p:grpSpPr>
      <p:cxnSp>
        <p:nvCxnSpPr>
          <p:cNvPr id="252" name="Google Shape;252;p32"/>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253" name="Google Shape;253;p32"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254" name="Google Shape;254;p32"/>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255" name="Google Shape;255;p32"/>
          <p:cNvSpPr txBox="1"/>
          <p:nvPr>
            <p:ph type="title"/>
          </p:nvPr>
        </p:nvSpPr>
        <p:spPr>
          <a:xfrm>
            <a:off x="457200" y="499225"/>
            <a:ext cx="55323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256" name="Google Shape;256;p32"/>
          <p:cNvSpPr/>
          <p:nvPr>
            <p:ph idx="2" type="pic"/>
          </p:nvPr>
        </p:nvSpPr>
        <p:spPr>
          <a:xfrm>
            <a:off x="457200" y="1801500"/>
            <a:ext cx="1982700" cy="592200"/>
          </a:xfrm>
          <a:prstGeom prst="roundRect">
            <a:avLst>
              <a:gd fmla="val 17601" name="adj"/>
            </a:avLst>
          </a:prstGeom>
          <a:noFill/>
          <a:ln>
            <a:noFill/>
          </a:ln>
        </p:spPr>
      </p:sp>
      <p:sp>
        <p:nvSpPr>
          <p:cNvPr id="257" name="Google Shape;257;p32"/>
          <p:cNvSpPr/>
          <p:nvPr>
            <p:ph idx="3" type="pic"/>
          </p:nvPr>
        </p:nvSpPr>
        <p:spPr>
          <a:xfrm>
            <a:off x="2539458" y="1801500"/>
            <a:ext cx="1982700" cy="592200"/>
          </a:xfrm>
          <a:prstGeom prst="roundRect">
            <a:avLst>
              <a:gd fmla="val 17601" name="adj"/>
            </a:avLst>
          </a:prstGeom>
          <a:noFill/>
          <a:ln>
            <a:noFill/>
          </a:ln>
        </p:spPr>
      </p:sp>
      <p:sp>
        <p:nvSpPr>
          <p:cNvPr id="258" name="Google Shape;258;p32"/>
          <p:cNvSpPr/>
          <p:nvPr>
            <p:ph idx="4" type="pic"/>
          </p:nvPr>
        </p:nvSpPr>
        <p:spPr>
          <a:xfrm>
            <a:off x="4621716" y="1801500"/>
            <a:ext cx="1982700" cy="592200"/>
          </a:xfrm>
          <a:prstGeom prst="roundRect">
            <a:avLst>
              <a:gd fmla="val 17601" name="adj"/>
            </a:avLst>
          </a:prstGeom>
          <a:noFill/>
          <a:ln>
            <a:noFill/>
          </a:ln>
        </p:spPr>
      </p:sp>
      <p:sp>
        <p:nvSpPr>
          <p:cNvPr id="259" name="Google Shape;259;p32"/>
          <p:cNvSpPr/>
          <p:nvPr>
            <p:ph idx="5" type="pic"/>
          </p:nvPr>
        </p:nvSpPr>
        <p:spPr>
          <a:xfrm>
            <a:off x="6703974" y="1801500"/>
            <a:ext cx="1982700" cy="592200"/>
          </a:xfrm>
          <a:prstGeom prst="roundRect">
            <a:avLst>
              <a:gd fmla="val 17601" name="adj"/>
            </a:avLst>
          </a:prstGeom>
          <a:noFill/>
          <a:ln>
            <a:noFill/>
          </a:ln>
        </p:spPr>
      </p:sp>
      <p:sp>
        <p:nvSpPr>
          <p:cNvPr id="260" name="Google Shape;260;p32"/>
          <p:cNvSpPr/>
          <p:nvPr>
            <p:ph idx="6" type="pic"/>
          </p:nvPr>
        </p:nvSpPr>
        <p:spPr>
          <a:xfrm>
            <a:off x="457200" y="2650125"/>
            <a:ext cx="1982700" cy="592200"/>
          </a:xfrm>
          <a:prstGeom prst="roundRect">
            <a:avLst>
              <a:gd fmla="val 17601" name="adj"/>
            </a:avLst>
          </a:prstGeom>
          <a:noFill/>
          <a:ln>
            <a:noFill/>
          </a:ln>
        </p:spPr>
      </p:sp>
      <p:sp>
        <p:nvSpPr>
          <p:cNvPr id="261" name="Google Shape;261;p32"/>
          <p:cNvSpPr/>
          <p:nvPr>
            <p:ph idx="7" type="pic"/>
          </p:nvPr>
        </p:nvSpPr>
        <p:spPr>
          <a:xfrm>
            <a:off x="2539458" y="2650125"/>
            <a:ext cx="1982700" cy="592200"/>
          </a:xfrm>
          <a:prstGeom prst="roundRect">
            <a:avLst>
              <a:gd fmla="val 17601" name="adj"/>
            </a:avLst>
          </a:prstGeom>
          <a:noFill/>
          <a:ln>
            <a:noFill/>
          </a:ln>
        </p:spPr>
      </p:sp>
      <p:sp>
        <p:nvSpPr>
          <p:cNvPr id="262" name="Google Shape;262;p32"/>
          <p:cNvSpPr/>
          <p:nvPr>
            <p:ph idx="8" type="pic"/>
          </p:nvPr>
        </p:nvSpPr>
        <p:spPr>
          <a:xfrm>
            <a:off x="4621716" y="2650125"/>
            <a:ext cx="1982700" cy="592200"/>
          </a:xfrm>
          <a:prstGeom prst="roundRect">
            <a:avLst>
              <a:gd fmla="val 17601" name="adj"/>
            </a:avLst>
          </a:prstGeom>
          <a:noFill/>
          <a:ln>
            <a:noFill/>
          </a:ln>
        </p:spPr>
      </p:sp>
      <p:sp>
        <p:nvSpPr>
          <p:cNvPr id="263" name="Google Shape;263;p32"/>
          <p:cNvSpPr/>
          <p:nvPr>
            <p:ph idx="9" type="pic"/>
          </p:nvPr>
        </p:nvSpPr>
        <p:spPr>
          <a:xfrm>
            <a:off x="6703974" y="2650125"/>
            <a:ext cx="1982700" cy="592200"/>
          </a:xfrm>
          <a:prstGeom prst="roundRect">
            <a:avLst>
              <a:gd fmla="val 17601" name="adj"/>
            </a:avLst>
          </a:prstGeom>
          <a:noFill/>
          <a:ln>
            <a:noFill/>
          </a:ln>
        </p:spPr>
      </p:sp>
      <p:sp>
        <p:nvSpPr>
          <p:cNvPr id="264" name="Google Shape;264;p32"/>
          <p:cNvSpPr/>
          <p:nvPr>
            <p:ph idx="13" type="pic"/>
          </p:nvPr>
        </p:nvSpPr>
        <p:spPr>
          <a:xfrm>
            <a:off x="457200" y="3498775"/>
            <a:ext cx="1982700" cy="592200"/>
          </a:xfrm>
          <a:prstGeom prst="roundRect">
            <a:avLst>
              <a:gd fmla="val 17601" name="adj"/>
            </a:avLst>
          </a:prstGeom>
          <a:noFill/>
          <a:ln>
            <a:noFill/>
          </a:ln>
        </p:spPr>
      </p:sp>
      <p:sp>
        <p:nvSpPr>
          <p:cNvPr id="265" name="Google Shape;265;p32"/>
          <p:cNvSpPr/>
          <p:nvPr>
            <p:ph idx="14" type="pic"/>
          </p:nvPr>
        </p:nvSpPr>
        <p:spPr>
          <a:xfrm>
            <a:off x="2539458" y="3498775"/>
            <a:ext cx="1982700" cy="592200"/>
          </a:xfrm>
          <a:prstGeom prst="roundRect">
            <a:avLst>
              <a:gd fmla="val 17601" name="adj"/>
            </a:avLst>
          </a:prstGeom>
          <a:noFill/>
          <a:ln>
            <a:noFill/>
          </a:ln>
        </p:spPr>
      </p:sp>
      <p:sp>
        <p:nvSpPr>
          <p:cNvPr id="266" name="Google Shape;266;p32"/>
          <p:cNvSpPr/>
          <p:nvPr>
            <p:ph idx="15" type="pic"/>
          </p:nvPr>
        </p:nvSpPr>
        <p:spPr>
          <a:xfrm>
            <a:off x="4621716" y="3498775"/>
            <a:ext cx="1982700" cy="592200"/>
          </a:xfrm>
          <a:prstGeom prst="roundRect">
            <a:avLst>
              <a:gd fmla="val 17601" name="adj"/>
            </a:avLst>
          </a:prstGeom>
          <a:noFill/>
          <a:ln>
            <a:noFill/>
          </a:ln>
        </p:spPr>
      </p:sp>
      <p:sp>
        <p:nvSpPr>
          <p:cNvPr id="267" name="Google Shape;267;p32"/>
          <p:cNvSpPr/>
          <p:nvPr>
            <p:ph idx="16" type="pic"/>
          </p:nvPr>
        </p:nvSpPr>
        <p:spPr>
          <a:xfrm>
            <a:off x="6703974" y="3498775"/>
            <a:ext cx="1982700" cy="592200"/>
          </a:xfrm>
          <a:prstGeom prst="roundRect">
            <a:avLst>
              <a:gd fmla="val 17601" name="adj"/>
            </a:avLst>
          </a:prstGeom>
          <a:noFill/>
          <a:ln>
            <a:noFill/>
          </a:ln>
        </p:spPr>
      </p:sp>
    </p:spTree>
  </p:cSld>
  <p:clrMapOvr>
    <a:masterClrMapping/>
  </p:clrMapOvr>
  <p:extLst>
    <p:ext uri="{DCECCB84-F9BA-43D5-87BE-67443E8EF086}">
      <p15:sldGuideLst>
        <p15:guide id="1" orient="horz" pos="2569">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tform Gallery">
  <p:cSld name="BLANK_1_1_1_1_1_1_1_1_1_1_3_1_1_1_1">
    <p:bg>
      <p:bgPr>
        <a:gradFill>
          <a:gsLst>
            <a:gs pos="0">
              <a:schemeClr val="dk1"/>
            </a:gs>
            <a:gs pos="50000">
              <a:schemeClr val="lt2"/>
            </a:gs>
            <a:gs pos="100000">
              <a:schemeClr val="accent1"/>
            </a:gs>
          </a:gsLst>
          <a:lin ang="5400012" scaled="0"/>
        </a:gradFill>
      </p:bgPr>
    </p:bg>
    <p:spTree>
      <p:nvGrpSpPr>
        <p:cNvPr id="268" name="Shape 268"/>
        <p:cNvGrpSpPr/>
        <p:nvPr/>
      </p:nvGrpSpPr>
      <p:grpSpPr>
        <a:xfrm>
          <a:off x="0" y="0"/>
          <a:ext cx="0" cy="0"/>
          <a:chOff x="0" y="0"/>
          <a:chExt cx="0" cy="0"/>
        </a:xfrm>
      </p:grpSpPr>
      <p:sp>
        <p:nvSpPr>
          <p:cNvPr id="269" name="Google Shape;269;p33"/>
          <p:cNvSpPr/>
          <p:nvPr>
            <p:ph idx="2" type="pic"/>
          </p:nvPr>
        </p:nvSpPr>
        <p:spPr>
          <a:xfrm>
            <a:off x="3154650" y="0"/>
            <a:ext cx="5993700" cy="4642800"/>
          </a:xfrm>
          <a:prstGeom prst="roundRect">
            <a:avLst>
              <a:gd fmla="val 0" name="adj"/>
            </a:avLst>
          </a:prstGeom>
          <a:noFill/>
          <a:ln>
            <a:noFill/>
          </a:ln>
        </p:spPr>
      </p:sp>
      <p:cxnSp>
        <p:nvCxnSpPr>
          <p:cNvPr id="270" name="Google Shape;270;p33"/>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sp>
        <p:nvSpPr>
          <p:cNvPr id="271" name="Google Shape;271;p33"/>
          <p:cNvSpPr/>
          <p:nvPr>
            <p:ph idx="3" type="pic"/>
          </p:nvPr>
        </p:nvSpPr>
        <p:spPr>
          <a:xfrm>
            <a:off x="457200" y="731875"/>
            <a:ext cx="5280300" cy="3179100"/>
          </a:xfrm>
          <a:prstGeom prst="roundRect">
            <a:avLst>
              <a:gd fmla="val 5602" name="adj"/>
            </a:avLst>
          </a:prstGeom>
          <a:noFill/>
          <a:ln>
            <a:noFill/>
          </a:ln>
        </p:spPr>
      </p:sp>
      <p:pic>
        <p:nvPicPr>
          <p:cNvPr id="272" name="Google Shape;272;p33"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273" name="Google Shape;273;p33"/>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tform Details">
  <p:cSld name="BLANK_1_1_1_1_1_1_1_1_1_1_3_1_1_1_1_1">
    <p:bg>
      <p:bgPr>
        <a:gradFill>
          <a:gsLst>
            <a:gs pos="0">
              <a:schemeClr val="dk1"/>
            </a:gs>
            <a:gs pos="50000">
              <a:schemeClr val="lt2"/>
            </a:gs>
            <a:gs pos="100000">
              <a:schemeClr val="accent1"/>
            </a:gs>
          </a:gsLst>
          <a:lin ang="5400012" scaled="0"/>
        </a:gradFill>
      </p:bgPr>
    </p:bg>
    <p:spTree>
      <p:nvGrpSpPr>
        <p:cNvPr id="274" name="Shape 274"/>
        <p:cNvGrpSpPr/>
        <p:nvPr/>
      </p:nvGrpSpPr>
      <p:grpSpPr>
        <a:xfrm>
          <a:off x="0" y="0"/>
          <a:ext cx="0" cy="0"/>
          <a:chOff x="0" y="0"/>
          <a:chExt cx="0" cy="0"/>
        </a:xfrm>
      </p:grpSpPr>
      <p:sp>
        <p:nvSpPr>
          <p:cNvPr id="275" name="Google Shape;275;p34"/>
          <p:cNvSpPr/>
          <p:nvPr/>
        </p:nvSpPr>
        <p:spPr>
          <a:xfrm rot="10800000">
            <a:off x="6817950" y="0"/>
            <a:ext cx="2325900" cy="4644300"/>
          </a:xfrm>
          <a:prstGeom prst="rect">
            <a:avLst/>
          </a:prstGeom>
          <a:gradFill>
            <a:gsLst>
              <a:gs pos="0">
                <a:srgbClr val="010506">
                  <a:alpha val="0"/>
                </a:srgbClr>
              </a:gs>
              <a:gs pos="100000">
                <a:srgbClr val="010506">
                  <a:alpha val="75294"/>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cxnSp>
        <p:nvCxnSpPr>
          <p:cNvPr id="276" name="Google Shape;276;p34"/>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277" name="Google Shape;277;p34"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278" name="Google Shape;278;p34"/>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279" name="Google Shape;279;p34"/>
          <p:cNvSpPr/>
          <p:nvPr>
            <p:ph idx="2" type="pic"/>
          </p:nvPr>
        </p:nvSpPr>
        <p:spPr>
          <a:xfrm>
            <a:off x="4011800" y="884550"/>
            <a:ext cx="4775400" cy="2875200"/>
          </a:xfrm>
          <a:prstGeom prst="roundRect">
            <a:avLst>
              <a:gd fmla="val 5602" name="adj"/>
            </a:avLst>
          </a:prstGeom>
          <a:noFill/>
          <a:ln>
            <a:noFill/>
          </a:ln>
        </p:spPr>
      </p:sp>
      <p:sp>
        <p:nvSpPr>
          <p:cNvPr id="280" name="Google Shape;280;p34"/>
          <p:cNvSpPr txBox="1"/>
          <p:nvPr>
            <p:ph idx="1" type="body"/>
          </p:nvPr>
        </p:nvSpPr>
        <p:spPr>
          <a:xfrm>
            <a:off x="457200" y="1743625"/>
            <a:ext cx="30216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800"/>
              </a:spcBef>
              <a:spcAft>
                <a:spcPts val="0"/>
              </a:spcAft>
              <a:buSzPts val="1400"/>
              <a:buChar char="○"/>
              <a:defRPr sz="1400"/>
            </a:lvl2pPr>
            <a:lvl3pPr indent="-317500" lvl="2" marL="1371600">
              <a:spcBef>
                <a:spcPts val="800"/>
              </a:spcBef>
              <a:spcAft>
                <a:spcPts val="0"/>
              </a:spcAft>
              <a:buSzPts val="1400"/>
              <a:buChar char="■"/>
              <a:defRPr sz="1400"/>
            </a:lvl3pPr>
            <a:lvl4pPr indent="-317500" lvl="3" marL="1828800">
              <a:spcBef>
                <a:spcPts val="800"/>
              </a:spcBef>
              <a:spcAft>
                <a:spcPts val="0"/>
              </a:spcAft>
              <a:buSzPts val="1400"/>
              <a:buChar char="●"/>
              <a:defRPr sz="1400"/>
            </a:lvl4pPr>
            <a:lvl5pPr indent="-317500" lvl="4" marL="2286000">
              <a:spcBef>
                <a:spcPts val="800"/>
              </a:spcBef>
              <a:spcAft>
                <a:spcPts val="0"/>
              </a:spcAft>
              <a:buSzPts val="1400"/>
              <a:buChar char="○"/>
              <a:defRPr sz="1400"/>
            </a:lvl5pPr>
            <a:lvl6pPr indent="-317500" lvl="5" marL="2743200">
              <a:spcBef>
                <a:spcPts val="800"/>
              </a:spcBef>
              <a:spcAft>
                <a:spcPts val="0"/>
              </a:spcAft>
              <a:buSzPts val="1400"/>
              <a:buChar char="■"/>
              <a:defRPr sz="1400"/>
            </a:lvl6pPr>
            <a:lvl7pPr indent="-317500" lvl="6" marL="3200400">
              <a:spcBef>
                <a:spcPts val="800"/>
              </a:spcBef>
              <a:spcAft>
                <a:spcPts val="0"/>
              </a:spcAft>
              <a:buSzPts val="1400"/>
              <a:buChar char="●"/>
              <a:defRPr sz="1400"/>
            </a:lvl7pPr>
            <a:lvl8pPr indent="-317500" lvl="7" marL="3657600">
              <a:spcBef>
                <a:spcPts val="800"/>
              </a:spcBef>
              <a:spcAft>
                <a:spcPts val="0"/>
              </a:spcAft>
              <a:buSzPts val="1400"/>
              <a:buChar char="○"/>
              <a:defRPr sz="1400"/>
            </a:lvl8pPr>
            <a:lvl9pPr indent="-317500" lvl="8" marL="4114800">
              <a:spcBef>
                <a:spcPts val="800"/>
              </a:spcBef>
              <a:spcAft>
                <a:spcPts val="800"/>
              </a:spcAft>
              <a:buSzPts val="1400"/>
              <a:buChar char="■"/>
              <a:defRPr sz="1400"/>
            </a:lvl9pPr>
          </a:lstStyle>
          <a:p/>
        </p:txBody>
      </p:sp>
      <p:sp>
        <p:nvSpPr>
          <p:cNvPr id="281" name="Google Shape;281;p34"/>
          <p:cNvSpPr txBox="1"/>
          <p:nvPr>
            <p:ph type="title"/>
          </p:nvPr>
        </p:nvSpPr>
        <p:spPr>
          <a:xfrm>
            <a:off x="457200" y="499225"/>
            <a:ext cx="30216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Image">
  <p:cSld name="BLANK_1_1_1_1_1_1_1_1_1_1_1_1_2">
    <p:bg>
      <p:bgPr>
        <a:solidFill>
          <a:schemeClr val="lt1"/>
        </a:solidFill>
      </p:bgPr>
    </p:bg>
    <p:spTree>
      <p:nvGrpSpPr>
        <p:cNvPr id="282" name="Shape 282"/>
        <p:cNvGrpSpPr/>
        <p:nvPr/>
      </p:nvGrpSpPr>
      <p:grpSpPr>
        <a:xfrm>
          <a:off x="0" y="0"/>
          <a:ext cx="0" cy="0"/>
          <a:chOff x="0" y="0"/>
          <a:chExt cx="0" cy="0"/>
        </a:xfrm>
      </p:grpSpPr>
      <p:sp>
        <p:nvSpPr>
          <p:cNvPr id="283" name="Google Shape;283;p35"/>
          <p:cNvSpPr txBox="1"/>
          <p:nvPr>
            <p:ph idx="1" type="body"/>
          </p:nvPr>
        </p:nvSpPr>
        <p:spPr>
          <a:xfrm>
            <a:off x="457200" y="1743625"/>
            <a:ext cx="40680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284" name="Google Shape;284;p35"/>
          <p:cNvSpPr/>
          <p:nvPr>
            <p:ph idx="2" type="pic"/>
          </p:nvPr>
        </p:nvSpPr>
        <p:spPr>
          <a:xfrm>
            <a:off x="5342000" y="0"/>
            <a:ext cx="3806400" cy="4642800"/>
          </a:xfrm>
          <a:prstGeom prst="roundRect">
            <a:avLst>
              <a:gd fmla="val 0" name="adj"/>
            </a:avLst>
          </a:prstGeom>
          <a:noFill/>
          <a:ln>
            <a:noFill/>
          </a:ln>
        </p:spPr>
      </p:sp>
      <p:sp>
        <p:nvSpPr>
          <p:cNvPr id="285" name="Google Shape;285;p35"/>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286" name="Google Shape;286;p35"/>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287" name="Google Shape;287;p35"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288" name="Google Shape;288;p35"/>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Chart">
  <p:cSld name="BLANK_1_1_1_1_1_1_1_1_1_1_1_1_2_2">
    <p:bg>
      <p:bgPr>
        <a:solidFill>
          <a:schemeClr val="lt1"/>
        </a:solidFill>
      </p:bgPr>
    </p:bg>
    <p:spTree>
      <p:nvGrpSpPr>
        <p:cNvPr id="289" name="Shape 289"/>
        <p:cNvGrpSpPr/>
        <p:nvPr/>
      </p:nvGrpSpPr>
      <p:grpSpPr>
        <a:xfrm>
          <a:off x="0" y="0"/>
          <a:ext cx="0" cy="0"/>
          <a:chOff x="0" y="0"/>
          <a:chExt cx="0" cy="0"/>
        </a:xfrm>
      </p:grpSpPr>
      <p:sp>
        <p:nvSpPr>
          <p:cNvPr id="290" name="Google Shape;290;p36"/>
          <p:cNvSpPr/>
          <p:nvPr/>
        </p:nvSpPr>
        <p:spPr>
          <a:xfrm>
            <a:off x="5340025" y="0"/>
            <a:ext cx="3806400" cy="4652100"/>
          </a:xfrm>
          <a:prstGeom prst="rect">
            <a:avLst/>
          </a:prstGeom>
          <a:gradFill>
            <a:gsLst>
              <a:gs pos="0">
                <a:schemeClr val="dk1"/>
              </a:gs>
              <a:gs pos="50000">
                <a:schemeClr val="lt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sp>
        <p:nvSpPr>
          <p:cNvPr id="291" name="Google Shape;291;p36"/>
          <p:cNvSpPr txBox="1"/>
          <p:nvPr>
            <p:ph idx="1" type="body"/>
          </p:nvPr>
        </p:nvSpPr>
        <p:spPr>
          <a:xfrm>
            <a:off x="457200" y="1743625"/>
            <a:ext cx="40680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292" name="Google Shape;292;p36"/>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293" name="Google Shape;293;p36"/>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294" name="Google Shape;294;p36"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295" name="Google Shape;295;p36"/>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Chart 1">
  <p:cSld name="BLANK_1_1_1_1_1_1_1_1_1_1_1_1_2_2_1">
    <p:bg>
      <p:bgPr>
        <a:solidFill>
          <a:schemeClr val="lt1"/>
        </a:solidFill>
      </p:bgPr>
    </p:bg>
    <p:spTree>
      <p:nvGrpSpPr>
        <p:cNvPr id="296" name="Shape 296"/>
        <p:cNvGrpSpPr/>
        <p:nvPr/>
      </p:nvGrpSpPr>
      <p:grpSpPr>
        <a:xfrm>
          <a:off x="0" y="0"/>
          <a:ext cx="0" cy="0"/>
          <a:chOff x="0" y="0"/>
          <a:chExt cx="0" cy="0"/>
        </a:xfrm>
      </p:grpSpPr>
      <p:sp>
        <p:nvSpPr>
          <p:cNvPr id="297" name="Google Shape;297;p37"/>
          <p:cNvSpPr/>
          <p:nvPr/>
        </p:nvSpPr>
        <p:spPr>
          <a:xfrm>
            <a:off x="5340025" y="0"/>
            <a:ext cx="3806400" cy="46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sp>
        <p:nvSpPr>
          <p:cNvPr id="298" name="Google Shape;298;p37"/>
          <p:cNvSpPr txBox="1"/>
          <p:nvPr>
            <p:ph idx="1" type="body"/>
          </p:nvPr>
        </p:nvSpPr>
        <p:spPr>
          <a:xfrm>
            <a:off x="457200" y="1743625"/>
            <a:ext cx="40680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299" name="Google Shape;299;p37"/>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300" name="Google Shape;300;p37"/>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301" name="Google Shape;301;p37"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302" name="Google Shape;302;p37"/>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s">
  <p:cSld name="BLANK_1_1_1_1_1_1_1_1_1_1_1_1_2_1">
    <p:bg>
      <p:bgPr>
        <a:solidFill>
          <a:schemeClr val="lt1"/>
        </a:solidFill>
      </p:bgPr>
    </p:bg>
    <p:spTree>
      <p:nvGrpSpPr>
        <p:cNvPr id="303" name="Shape 303"/>
        <p:cNvGrpSpPr/>
        <p:nvPr/>
      </p:nvGrpSpPr>
      <p:grpSpPr>
        <a:xfrm>
          <a:off x="0" y="0"/>
          <a:ext cx="0" cy="0"/>
          <a:chOff x="0" y="0"/>
          <a:chExt cx="0" cy="0"/>
        </a:xfrm>
      </p:grpSpPr>
      <p:sp>
        <p:nvSpPr>
          <p:cNvPr id="304" name="Google Shape;304;p38"/>
          <p:cNvSpPr txBox="1"/>
          <p:nvPr>
            <p:ph idx="1" type="body"/>
          </p:nvPr>
        </p:nvSpPr>
        <p:spPr>
          <a:xfrm>
            <a:off x="457200" y="1915800"/>
            <a:ext cx="4068000" cy="21624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305" name="Google Shape;305;p38"/>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306" name="Google Shape;306;p38"/>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307" name="Google Shape;307;p38"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308" name="Google Shape;308;p38"/>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309" name="Google Shape;309;p38"/>
          <p:cNvSpPr txBox="1"/>
          <p:nvPr>
            <p:ph idx="2" type="body"/>
          </p:nvPr>
        </p:nvSpPr>
        <p:spPr>
          <a:xfrm>
            <a:off x="4618950" y="1915800"/>
            <a:ext cx="4068000" cy="21624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0"/>
              </a:spcBef>
              <a:spcAft>
                <a:spcPts val="0"/>
              </a:spcAft>
              <a:buClr>
                <a:srgbClr val="434343"/>
              </a:buClr>
              <a:buSzPts val="1400"/>
              <a:buChar char="○"/>
              <a:defRPr sz="1400">
                <a:solidFill>
                  <a:srgbClr val="434343"/>
                </a:solidFill>
              </a:defRPr>
            </a:lvl2pPr>
            <a:lvl3pPr indent="-317500" lvl="2" marL="1371600">
              <a:spcBef>
                <a:spcPts val="0"/>
              </a:spcBef>
              <a:spcAft>
                <a:spcPts val="0"/>
              </a:spcAft>
              <a:buClr>
                <a:srgbClr val="434343"/>
              </a:buClr>
              <a:buSzPts val="1400"/>
              <a:buChar char="■"/>
              <a:defRPr sz="1400">
                <a:solidFill>
                  <a:srgbClr val="434343"/>
                </a:solidFill>
              </a:defRPr>
            </a:lvl3pPr>
            <a:lvl4pPr indent="-317500" lvl="3" marL="1828800">
              <a:spcBef>
                <a:spcPts val="0"/>
              </a:spcBef>
              <a:spcAft>
                <a:spcPts val="0"/>
              </a:spcAft>
              <a:buClr>
                <a:srgbClr val="434343"/>
              </a:buClr>
              <a:buSzPts val="1400"/>
              <a:buChar char="●"/>
              <a:defRPr sz="1400">
                <a:solidFill>
                  <a:srgbClr val="434343"/>
                </a:solidFill>
              </a:defRPr>
            </a:lvl4pPr>
            <a:lvl5pPr indent="-317500" lvl="4" marL="2286000">
              <a:spcBef>
                <a:spcPts val="0"/>
              </a:spcBef>
              <a:spcAft>
                <a:spcPts val="0"/>
              </a:spcAft>
              <a:buClr>
                <a:srgbClr val="434343"/>
              </a:buClr>
              <a:buSzPts val="1400"/>
              <a:buChar char="○"/>
              <a:defRPr sz="1400">
                <a:solidFill>
                  <a:srgbClr val="434343"/>
                </a:solidFill>
              </a:defRPr>
            </a:lvl5pPr>
            <a:lvl6pPr indent="-317500" lvl="5" marL="2743200">
              <a:spcBef>
                <a:spcPts val="0"/>
              </a:spcBef>
              <a:spcAft>
                <a:spcPts val="0"/>
              </a:spcAft>
              <a:buClr>
                <a:srgbClr val="434343"/>
              </a:buClr>
              <a:buSzPts val="1400"/>
              <a:buChar char="■"/>
              <a:defRPr sz="1400">
                <a:solidFill>
                  <a:srgbClr val="434343"/>
                </a:solidFill>
              </a:defRPr>
            </a:lvl6pPr>
            <a:lvl7pPr indent="-317500" lvl="6" marL="3200400">
              <a:spcBef>
                <a:spcPts val="0"/>
              </a:spcBef>
              <a:spcAft>
                <a:spcPts val="0"/>
              </a:spcAft>
              <a:buClr>
                <a:srgbClr val="434343"/>
              </a:buClr>
              <a:buSzPts val="1400"/>
              <a:buChar char="●"/>
              <a:defRPr sz="1400">
                <a:solidFill>
                  <a:srgbClr val="434343"/>
                </a:solidFill>
              </a:defRPr>
            </a:lvl7pPr>
            <a:lvl8pPr indent="-317500" lvl="7" marL="3657600">
              <a:spcBef>
                <a:spcPts val="0"/>
              </a:spcBef>
              <a:spcAft>
                <a:spcPts val="0"/>
              </a:spcAft>
              <a:buClr>
                <a:srgbClr val="434343"/>
              </a:buClr>
              <a:buSzPts val="1400"/>
              <a:buChar char="○"/>
              <a:defRPr sz="1400">
                <a:solidFill>
                  <a:srgbClr val="434343"/>
                </a:solidFill>
              </a:defRPr>
            </a:lvl8pPr>
            <a:lvl9pPr indent="-317500" lvl="8" marL="4114800">
              <a:spcBef>
                <a:spcPts val="0"/>
              </a:spcBef>
              <a:spcAft>
                <a:spcPts val="0"/>
              </a:spcAft>
              <a:buClr>
                <a:srgbClr val="434343"/>
              </a:buClr>
              <a:buSzPts val="1400"/>
              <a:buChar char="■"/>
              <a:defRPr sz="1400">
                <a:solidFill>
                  <a:srgbClr val="434343"/>
                </a:solidFill>
              </a:defRPr>
            </a:lvl9pPr>
          </a:lstStyle>
          <a:p/>
        </p:txBody>
      </p:sp>
      <p:sp>
        <p:nvSpPr>
          <p:cNvPr id="310" name="Google Shape;310;p38"/>
          <p:cNvSpPr txBox="1"/>
          <p:nvPr>
            <p:ph idx="3" type="subTitle"/>
          </p:nvPr>
        </p:nvSpPr>
        <p:spPr>
          <a:xfrm>
            <a:off x="457200" y="1750449"/>
            <a:ext cx="3937800" cy="2286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200"/>
              <a:buFont typeface="Space Grotesk SemiBold"/>
              <a:buNone/>
              <a:defRPr sz="1200">
                <a:solidFill>
                  <a:schemeClr val="accent1"/>
                </a:solidFill>
                <a:latin typeface="Space Grotesk SemiBold"/>
                <a:ea typeface="Space Grotesk SemiBold"/>
                <a:cs typeface="Space Grotesk SemiBold"/>
                <a:sym typeface="Space Grotesk SemiBold"/>
              </a:defRPr>
            </a:lvl1pPr>
            <a:lvl2pPr lvl="1">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2pPr>
            <a:lvl3pPr lvl="2">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3pPr>
            <a:lvl4pPr lvl="3">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4pPr>
            <a:lvl5pPr lvl="4">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5pPr>
            <a:lvl6pPr lvl="5">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6pPr>
            <a:lvl7pPr lvl="6">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7pPr>
            <a:lvl8pPr lvl="7">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8pPr>
            <a:lvl9pPr lvl="8">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9pPr>
          </a:lstStyle>
          <a:p/>
        </p:txBody>
      </p:sp>
      <p:sp>
        <p:nvSpPr>
          <p:cNvPr id="311" name="Google Shape;311;p38"/>
          <p:cNvSpPr txBox="1"/>
          <p:nvPr>
            <p:ph idx="4" type="subTitle"/>
          </p:nvPr>
        </p:nvSpPr>
        <p:spPr>
          <a:xfrm>
            <a:off x="4618950" y="1750449"/>
            <a:ext cx="3937800" cy="2286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200"/>
              <a:buFont typeface="Space Grotesk SemiBold"/>
              <a:buNone/>
              <a:defRPr sz="1200">
                <a:solidFill>
                  <a:schemeClr val="accent1"/>
                </a:solidFill>
                <a:latin typeface="Space Grotesk SemiBold"/>
                <a:ea typeface="Space Grotesk SemiBold"/>
                <a:cs typeface="Space Grotesk SemiBold"/>
                <a:sym typeface="Space Grotesk SemiBold"/>
              </a:defRPr>
            </a:lvl1pPr>
            <a:lvl2pPr lvl="1">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2pPr>
            <a:lvl3pPr lvl="2">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3pPr>
            <a:lvl4pPr lvl="3">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4pPr>
            <a:lvl5pPr lvl="4">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5pPr>
            <a:lvl6pPr lvl="5">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6pPr>
            <a:lvl7pPr lvl="6">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7pPr>
            <a:lvl8pPr lvl="7">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8pPr>
            <a:lvl9pPr lvl="8">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9pPr>
          </a:lstStyle>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s 1">
  <p:cSld name="BLANK_1_1_1_1_1_1_1_1_1_1_1_1_2_1_1">
    <p:bg>
      <p:bgPr>
        <a:solidFill>
          <a:schemeClr val="lt1"/>
        </a:solidFill>
      </p:bgPr>
    </p:bg>
    <p:spTree>
      <p:nvGrpSpPr>
        <p:cNvPr id="312" name="Shape 312"/>
        <p:cNvGrpSpPr/>
        <p:nvPr/>
      </p:nvGrpSpPr>
      <p:grpSpPr>
        <a:xfrm>
          <a:off x="0" y="0"/>
          <a:ext cx="0" cy="0"/>
          <a:chOff x="0" y="0"/>
          <a:chExt cx="0" cy="0"/>
        </a:xfrm>
      </p:grpSpPr>
      <p:sp>
        <p:nvSpPr>
          <p:cNvPr id="313" name="Google Shape;313;p39"/>
          <p:cNvSpPr txBox="1"/>
          <p:nvPr>
            <p:ph idx="1" type="body"/>
          </p:nvPr>
        </p:nvSpPr>
        <p:spPr>
          <a:xfrm>
            <a:off x="457200" y="1915800"/>
            <a:ext cx="4068000" cy="21624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314" name="Google Shape;314;p39"/>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315" name="Google Shape;315;p39"/>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316" name="Google Shape;316;p39"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317" name="Google Shape;317;p39"/>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318" name="Google Shape;318;p39"/>
          <p:cNvSpPr txBox="1"/>
          <p:nvPr>
            <p:ph idx="2" type="body"/>
          </p:nvPr>
        </p:nvSpPr>
        <p:spPr>
          <a:xfrm>
            <a:off x="4618950" y="1915800"/>
            <a:ext cx="4068000" cy="21624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0"/>
              </a:spcBef>
              <a:spcAft>
                <a:spcPts val="0"/>
              </a:spcAft>
              <a:buClr>
                <a:srgbClr val="434343"/>
              </a:buClr>
              <a:buSzPts val="1400"/>
              <a:buChar char="○"/>
              <a:defRPr sz="1400">
                <a:solidFill>
                  <a:srgbClr val="434343"/>
                </a:solidFill>
              </a:defRPr>
            </a:lvl2pPr>
            <a:lvl3pPr indent="-317500" lvl="2" marL="1371600">
              <a:spcBef>
                <a:spcPts val="0"/>
              </a:spcBef>
              <a:spcAft>
                <a:spcPts val="0"/>
              </a:spcAft>
              <a:buClr>
                <a:srgbClr val="434343"/>
              </a:buClr>
              <a:buSzPts val="1400"/>
              <a:buChar char="■"/>
              <a:defRPr sz="1400">
                <a:solidFill>
                  <a:srgbClr val="434343"/>
                </a:solidFill>
              </a:defRPr>
            </a:lvl3pPr>
            <a:lvl4pPr indent="-317500" lvl="3" marL="1828800">
              <a:spcBef>
                <a:spcPts val="0"/>
              </a:spcBef>
              <a:spcAft>
                <a:spcPts val="0"/>
              </a:spcAft>
              <a:buClr>
                <a:srgbClr val="434343"/>
              </a:buClr>
              <a:buSzPts val="1400"/>
              <a:buChar char="●"/>
              <a:defRPr sz="1400">
                <a:solidFill>
                  <a:srgbClr val="434343"/>
                </a:solidFill>
              </a:defRPr>
            </a:lvl4pPr>
            <a:lvl5pPr indent="-317500" lvl="4" marL="2286000">
              <a:spcBef>
                <a:spcPts val="0"/>
              </a:spcBef>
              <a:spcAft>
                <a:spcPts val="0"/>
              </a:spcAft>
              <a:buClr>
                <a:srgbClr val="434343"/>
              </a:buClr>
              <a:buSzPts val="1400"/>
              <a:buChar char="○"/>
              <a:defRPr sz="1400">
                <a:solidFill>
                  <a:srgbClr val="434343"/>
                </a:solidFill>
              </a:defRPr>
            </a:lvl5pPr>
            <a:lvl6pPr indent="-317500" lvl="5" marL="2743200">
              <a:spcBef>
                <a:spcPts val="0"/>
              </a:spcBef>
              <a:spcAft>
                <a:spcPts val="0"/>
              </a:spcAft>
              <a:buClr>
                <a:srgbClr val="434343"/>
              </a:buClr>
              <a:buSzPts val="1400"/>
              <a:buChar char="■"/>
              <a:defRPr sz="1400">
                <a:solidFill>
                  <a:srgbClr val="434343"/>
                </a:solidFill>
              </a:defRPr>
            </a:lvl6pPr>
            <a:lvl7pPr indent="-317500" lvl="6" marL="3200400">
              <a:spcBef>
                <a:spcPts val="0"/>
              </a:spcBef>
              <a:spcAft>
                <a:spcPts val="0"/>
              </a:spcAft>
              <a:buClr>
                <a:srgbClr val="434343"/>
              </a:buClr>
              <a:buSzPts val="1400"/>
              <a:buChar char="●"/>
              <a:defRPr sz="1400">
                <a:solidFill>
                  <a:srgbClr val="434343"/>
                </a:solidFill>
              </a:defRPr>
            </a:lvl7pPr>
            <a:lvl8pPr indent="-317500" lvl="7" marL="3657600">
              <a:spcBef>
                <a:spcPts val="0"/>
              </a:spcBef>
              <a:spcAft>
                <a:spcPts val="0"/>
              </a:spcAft>
              <a:buClr>
                <a:srgbClr val="434343"/>
              </a:buClr>
              <a:buSzPts val="1400"/>
              <a:buChar char="○"/>
              <a:defRPr sz="1400">
                <a:solidFill>
                  <a:srgbClr val="434343"/>
                </a:solidFill>
              </a:defRPr>
            </a:lvl8pPr>
            <a:lvl9pPr indent="-317500" lvl="8" marL="4114800">
              <a:spcBef>
                <a:spcPts val="0"/>
              </a:spcBef>
              <a:spcAft>
                <a:spcPts val="0"/>
              </a:spcAft>
              <a:buClr>
                <a:srgbClr val="434343"/>
              </a:buClr>
              <a:buSzPts val="1400"/>
              <a:buChar char="■"/>
              <a:defRPr sz="1400">
                <a:solidFill>
                  <a:srgbClr val="434343"/>
                </a:solidFill>
              </a:defRPr>
            </a:lvl9pPr>
          </a:lstStyle>
          <a:p/>
        </p:txBody>
      </p:sp>
      <p:sp>
        <p:nvSpPr>
          <p:cNvPr id="319" name="Google Shape;319;p39"/>
          <p:cNvSpPr/>
          <p:nvPr>
            <p:ph idx="3" type="pic"/>
          </p:nvPr>
        </p:nvSpPr>
        <p:spPr>
          <a:xfrm>
            <a:off x="457200" y="1671575"/>
            <a:ext cx="237000" cy="244200"/>
          </a:xfrm>
          <a:prstGeom prst="roundRect">
            <a:avLst>
              <a:gd fmla="val 17601" name="adj"/>
            </a:avLst>
          </a:prstGeom>
          <a:noFill/>
          <a:ln>
            <a:noFill/>
          </a:ln>
        </p:spPr>
      </p:sp>
      <p:sp>
        <p:nvSpPr>
          <p:cNvPr id="320" name="Google Shape;320;p39"/>
          <p:cNvSpPr/>
          <p:nvPr>
            <p:ph idx="4" type="pic"/>
          </p:nvPr>
        </p:nvSpPr>
        <p:spPr>
          <a:xfrm>
            <a:off x="4618950" y="1671575"/>
            <a:ext cx="237000" cy="244200"/>
          </a:xfrm>
          <a:prstGeom prst="roundRect">
            <a:avLst>
              <a:gd fmla="val 17601" name="adj"/>
            </a:avLst>
          </a:prstGeom>
          <a:noFill/>
          <a:ln>
            <a:noFill/>
          </a:ln>
        </p:spPr>
      </p:sp>
    </p:spTree>
  </p:cSld>
  <p:clrMapOvr>
    <a:masterClrMapping/>
  </p:clrMapOvr>
  <p:extLst>
    <p:ext uri="{DCECCB84-F9BA-43D5-87BE-67443E8EF086}">
      <p15:sldGuideLst>
        <p15:guide id="1" orient="horz" pos="2569">
          <p15:clr>
            <a:srgbClr val="E46962"/>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sections">
  <p:cSld name="CUSTOM_1_1">
    <p:bg>
      <p:bgPr>
        <a:solidFill>
          <a:schemeClr val="lt1"/>
        </a:solidFill>
      </p:bgPr>
    </p:bg>
    <p:spTree>
      <p:nvGrpSpPr>
        <p:cNvPr id="321" name="Shape 321"/>
        <p:cNvGrpSpPr/>
        <p:nvPr/>
      </p:nvGrpSpPr>
      <p:grpSpPr>
        <a:xfrm>
          <a:off x="0" y="0"/>
          <a:ext cx="0" cy="0"/>
          <a:chOff x="0" y="0"/>
          <a:chExt cx="0" cy="0"/>
        </a:xfrm>
      </p:grpSpPr>
      <p:sp>
        <p:nvSpPr>
          <p:cNvPr id="322" name="Google Shape;322;p40"/>
          <p:cNvSpPr txBox="1"/>
          <p:nvPr>
            <p:ph idx="1" type="subTitle"/>
          </p:nvPr>
        </p:nvSpPr>
        <p:spPr>
          <a:xfrm>
            <a:off x="3379125" y="56730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323" name="Google Shape;323;p40"/>
          <p:cNvSpPr txBox="1"/>
          <p:nvPr>
            <p:ph idx="2" type="subTitle"/>
          </p:nvPr>
        </p:nvSpPr>
        <p:spPr>
          <a:xfrm>
            <a:off x="6318055" y="56730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324" name="Google Shape;324;p40"/>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325" name="Google Shape;325;p40"/>
          <p:cNvSpPr txBox="1"/>
          <p:nvPr>
            <p:ph idx="3" type="title"/>
          </p:nvPr>
        </p:nvSpPr>
        <p:spPr>
          <a:xfrm>
            <a:off x="3379125"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26" name="Google Shape;326;p40"/>
          <p:cNvSpPr txBox="1"/>
          <p:nvPr>
            <p:ph idx="4" type="subTitle"/>
          </p:nvPr>
        </p:nvSpPr>
        <p:spPr>
          <a:xfrm>
            <a:off x="3379125"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327" name="Google Shape;327;p40"/>
          <p:cNvSpPr txBox="1"/>
          <p:nvPr>
            <p:ph idx="5" type="title"/>
          </p:nvPr>
        </p:nvSpPr>
        <p:spPr>
          <a:xfrm>
            <a:off x="6318056"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28" name="Google Shape;328;p40"/>
          <p:cNvSpPr txBox="1"/>
          <p:nvPr>
            <p:ph idx="6" type="subTitle"/>
          </p:nvPr>
        </p:nvSpPr>
        <p:spPr>
          <a:xfrm>
            <a:off x="6318031"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329" name="Google Shape;329;p40"/>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330" name="Google Shape;330;p40"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331" name="Google Shape;331;p40"/>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332" name="Google Shape;332;p40"/>
          <p:cNvSpPr txBox="1"/>
          <p:nvPr>
            <p:ph idx="7" type="title"/>
          </p:nvPr>
        </p:nvSpPr>
        <p:spPr>
          <a:xfrm>
            <a:off x="457200" y="499225"/>
            <a:ext cx="24447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333" name="Google Shape;333;p40"/>
          <p:cNvSpPr txBox="1"/>
          <p:nvPr>
            <p:ph idx="8" type="subTitle"/>
          </p:nvPr>
        </p:nvSpPr>
        <p:spPr>
          <a:xfrm>
            <a:off x="3379125" y="26786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334" name="Google Shape;334;p40"/>
          <p:cNvSpPr txBox="1"/>
          <p:nvPr>
            <p:ph idx="9" type="subTitle"/>
          </p:nvPr>
        </p:nvSpPr>
        <p:spPr>
          <a:xfrm>
            <a:off x="6318055" y="26786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335" name="Google Shape;335;p40"/>
          <p:cNvSpPr txBox="1"/>
          <p:nvPr>
            <p:ph idx="13" type="title"/>
          </p:nvPr>
        </p:nvSpPr>
        <p:spPr>
          <a:xfrm>
            <a:off x="3379125"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36" name="Google Shape;336;p40"/>
          <p:cNvSpPr txBox="1"/>
          <p:nvPr>
            <p:ph idx="14" type="subTitle"/>
          </p:nvPr>
        </p:nvSpPr>
        <p:spPr>
          <a:xfrm>
            <a:off x="3379125"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337" name="Google Shape;337;p40"/>
          <p:cNvSpPr txBox="1"/>
          <p:nvPr>
            <p:ph idx="15" type="title"/>
          </p:nvPr>
        </p:nvSpPr>
        <p:spPr>
          <a:xfrm>
            <a:off x="6318056"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38" name="Google Shape;338;p40"/>
          <p:cNvSpPr txBox="1"/>
          <p:nvPr>
            <p:ph idx="16" type="subTitle"/>
          </p:nvPr>
        </p:nvSpPr>
        <p:spPr>
          <a:xfrm>
            <a:off x="6318031"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sections 1">
  <p:cSld name="CUSTOM_1_1_2">
    <p:bg>
      <p:bgPr>
        <a:solidFill>
          <a:schemeClr val="lt1"/>
        </a:solidFill>
      </p:bgPr>
    </p:bg>
    <p:spTree>
      <p:nvGrpSpPr>
        <p:cNvPr id="339" name="Shape 339"/>
        <p:cNvGrpSpPr/>
        <p:nvPr/>
      </p:nvGrpSpPr>
      <p:grpSpPr>
        <a:xfrm>
          <a:off x="0" y="0"/>
          <a:ext cx="0" cy="0"/>
          <a:chOff x="0" y="0"/>
          <a:chExt cx="0" cy="0"/>
        </a:xfrm>
      </p:grpSpPr>
      <p:sp>
        <p:nvSpPr>
          <p:cNvPr id="340" name="Google Shape;340;p41"/>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341" name="Google Shape;341;p41"/>
          <p:cNvSpPr txBox="1"/>
          <p:nvPr>
            <p:ph idx="2" type="title"/>
          </p:nvPr>
        </p:nvSpPr>
        <p:spPr>
          <a:xfrm>
            <a:off x="3379125"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42" name="Google Shape;342;p41"/>
          <p:cNvSpPr txBox="1"/>
          <p:nvPr>
            <p:ph idx="1" type="subTitle"/>
          </p:nvPr>
        </p:nvSpPr>
        <p:spPr>
          <a:xfrm>
            <a:off x="3379125"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343" name="Google Shape;343;p41"/>
          <p:cNvSpPr txBox="1"/>
          <p:nvPr>
            <p:ph idx="3" type="title"/>
          </p:nvPr>
        </p:nvSpPr>
        <p:spPr>
          <a:xfrm>
            <a:off x="6318056"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44" name="Google Shape;344;p41"/>
          <p:cNvSpPr txBox="1"/>
          <p:nvPr>
            <p:ph idx="4" type="subTitle"/>
          </p:nvPr>
        </p:nvSpPr>
        <p:spPr>
          <a:xfrm>
            <a:off x="6318031"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345" name="Google Shape;345;p41"/>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346" name="Google Shape;346;p41"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347" name="Google Shape;347;p41"/>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348" name="Google Shape;348;p41"/>
          <p:cNvSpPr txBox="1"/>
          <p:nvPr>
            <p:ph idx="5" type="title"/>
          </p:nvPr>
        </p:nvSpPr>
        <p:spPr>
          <a:xfrm>
            <a:off x="457200" y="499225"/>
            <a:ext cx="24447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349" name="Google Shape;349;p41"/>
          <p:cNvSpPr txBox="1"/>
          <p:nvPr>
            <p:ph idx="6" type="title"/>
          </p:nvPr>
        </p:nvSpPr>
        <p:spPr>
          <a:xfrm>
            <a:off x="3379125"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50" name="Google Shape;350;p41"/>
          <p:cNvSpPr txBox="1"/>
          <p:nvPr>
            <p:ph idx="7" type="subTitle"/>
          </p:nvPr>
        </p:nvSpPr>
        <p:spPr>
          <a:xfrm>
            <a:off x="3379125"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351" name="Google Shape;351;p41"/>
          <p:cNvSpPr txBox="1"/>
          <p:nvPr>
            <p:ph idx="8" type="title"/>
          </p:nvPr>
        </p:nvSpPr>
        <p:spPr>
          <a:xfrm>
            <a:off x="6318056"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52" name="Google Shape;352;p41"/>
          <p:cNvSpPr txBox="1"/>
          <p:nvPr>
            <p:ph idx="9" type="subTitle"/>
          </p:nvPr>
        </p:nvSpPr>
        <p:spPr>
          <a:xfrm>
            <a:off x="6318031"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353" name="Google Shape;353;p41"/>
          <p:cNvSpPr/>
          <p:nvPr>
            <p:ph idx="13" type="pic"/>
          </p:nvPr>
        </p:nvSpPr>
        <p:spPr>
          <a:xfrm>
            <a:off x="3379125" y="453325"/>
            <a:ext cx="237000" cy="244200"/>
          </a:xfrm>
          <a:prstGeom prst="roundRect">
            <a:avLst>
              <a:gd fmla="val 0" name="adj"/>
            </a:avLst>
          </a:prstGeom>
          <a:noFill/>
          <a:ln>
            <a:noFill/>
          </a:ln>
        </p:spPr>
      </p:sp>
      <p:sp>
        <p:nvSpPr>
          <p:cNvPr id="354" name="Google Shape;354;p41"/>
          <p:cNvSpPr/>
          <p:nvPr>
            <p:ph idx="14" type="pic"/>
          </p:nvPr>
        </p:nvSpPr>
        <p:spPr>
          <a:xfrm>
            <a:off x="6318025" y="453325"/>
            <a:ext cx="237000" cy="244200"/>
          </a:xfrm>
          <a:prstGeom prst="roundRect">
            <a:avLst>
              <a:gd fmla="val 0" name="adj"/>
            </a:avLst>
          </a:prstGeom>
          <a:noFill/>
          <a:ln>
            <a:noFill/>
          </a:ln>
        </p:spPr>
      </p:sp>
      <p:sp>
        <p:nvSpPr>
          <p:cNvPr id="355" name="Google Shape;355;p41"/>
          <p:cNvSpPr/>
          <p:nvPr>
            <p:ph idx="15" type="pic"/>
          </p:nvPr>
        </p:nvSpPr>
        <p:spPr>
          <a:xfrm>
            <a:off x="3379125" y="2558325"/>
            <a:ext cx="237000" cy="244200"/>
          </a:xfrm>
          <a:prstGeom prst="roundRect">
            <a:avLst>
              <a:gd fmla="val 0" name="adj"/>
            </a:avLst>
          </a:prstGeom>
          <a:noFill/>
          <a:ln>
            <a:noFill/>
          </a:ln>
        </p:spPr>
      </p:sp>
      <p:sp>
        <p:nvSpPr>
          <p:cNvPr id="356" name="Google Shape;356;p41"/>
          <p:cNvSpPr/>
          <p:nvPr>
            <p:ph idx="16" type="pic"/>
          </p:nvPr>
        </p:nvSpPr>
        <p:spPr>
          <a:xfrm>
            <a:off x="6318025" y="2558325"/>
            <a:ext cx="237000" cy="244200"/>
          </a:xfrm>
          <a:prstGeom prst="roundRect">
            <a:avLst>
              <a:gd fmla="val 0" name="adj"/>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s">
  <p:cSld name="CUSTOM_1_1_1">
    <p:bg>
      <p:bgPr>
        <a:solidFill>
          <a:schemeClr val="lt1"/>
        </a:solidFill>
      </p:bgPr>
    </p:bg>
    <p:spTree>
      <p:nvGrpSpPr>
        <p:cNvPr id="357" name="Shape 357"/>
        <p:cNvGrpSpPr/>
        <p:nvPr/>
      </p:nvGrpSpPr>
      <p:grpSpPr>
        <a:xfrm>
          <a:off x="0" y="0"/>
          <a:ext cx="0" cy="0"/>
          <a:chOff x="0" y="0"/>
          <a:chExt cx="0" cy="0"/>
        </a:xfrm>
      </p:grpSpPr>
      <p:sp>
        <p:nvSpPr>
          <p:cNvPr id="358" name="Google Shape;358;p42"/>
          <p:cNvSpPr txBox="1"/>
          <p:nvPr>
            <p:ph idx="1" type="subTitle"/>
          </p:nvPr>
        </p:nvSpPr>
        <p:spPr>
          <a:xfrm>
            <a:off x="3379125" y="206905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359" name="Google Shape;359;p42"/>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360" name="Google Shape;360;p42"/>
          <p:cNvSpPr txBox="1"/>
          <p:nvPr>
            <p:ph idx="2" type="title"/>
          </p:nvPr>
        </p:nvSpPr>
        <p:spPr>
          <a:xfrm>
            <a:off x="3379125" y="227168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61" name="Google Shape;361;p42"/>
          <p:cNvSpPr txBox="1"/>
          <p:nvPr>
            <p:ph idx="3" type="subTitle"/>
          </p:nvPr>
        </p:nvSpPr>
        <p:spPr>
          <a:xfrm>
            <a:off x="3379125" y="286100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362" name="Google Shape;362;p42"/>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363" name="Google Shape;363;p42"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364" name="Google Shape;364;p42"/>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365" name="Google Shape;365;p42"/>
          <p:cNvSpPr txBox="1"/>
          <p:nvPr>
            <p:ph idx="4" type="title"/>
          </p:nvPr>
        </p:nvSpPr>
        <p:spPr>
          <a:xfrm>
            <a:off x="457200" y="499225"/>
            <a:ext cx="62628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366" name="Google Shape;366;p42"/>
          <p:cNvSpPr txBox="1"/>
          <p:nvPr>
            <p:ph idx="5" type="subTitle"/>
          </p:nvPr>
        </p:nvSpPr>
        <p:spPr>
          <a:xfrm>
            <a:off x="457200" y="20690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367" name="Google Shape;367;p42"/>
          <p:cNvSpPr txBox="1"/>
          <p:nvPr>
            <p:ph idx="6" type="subTitle"/>
          </p:nvPr>
        </p:nvSpPr>
        <p:spPr>
          <a:xfrm>
            <a:off x="6318055" y="20690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368" name="Google Shape;368;p42"/>
          <p:cNvSpPr txBox="1"/>
          <p:nvPr>
            <p:ph idx="7" type="title"/>
          </p:nvPr>
        </p:nvSpPr>
        <p:spPr>
          <a:xfrm>
            <a:off x="457200"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69" name="Google Shape;369;p42"/>
          <p:cNvSpPr txBox="1"/>
          <p:nvPr>
            <p:ph idx="8" type="subTitle"/>
          </p:nvPr>
        </p:nvSpPr>
        <p:spPr>
          <a:xfrm>
            <a:off x="457200"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370" name="Google Shape;370;p42"/>
          <p:cNvSpPr txBox="1"/>
          <p:nvPr>
            <p:ph idx="9" type="title"/>
          </p:nvPr>
        </p:nvSpPr>
        <p:spPr>
          <a:xfrm>
            <a:off x="6318056"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71" name="Google Shape;371;p42"/>
          <p:cNvSpPr txBox="1"/>
          <p:nvPr>
            <p:ph idx="13" type="subTitle"/>
          </p:nvPr>
        </p:nvSpPr>
        <p:spPr>
          <a:xfrm>
            <a:off x="6318031"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s 1">
  <p:cSld name="CUSTOM_1_1_1_1">
    <p:bg>
      <p:bgPr>
        <a:solidFill>
          <a:schemeClr val="lt1"/>
        </a:solidFill>
      </p:bgPr>
    </p:bg>
    <p:spTree>
      <p:nvGrpSpPr>
        <p:cNvPr id="372" name="Shape 372"/>
        <p:cNvGrpSpPr/>
        <p:nvPr/>
      </p:nvGrpSpPr>
      <p:grpSpPr>
        <a:xfrm>
          <a:off x="0" y="0"/>
          <a:ext cx="0" cy="0"/>
          <a:chOff x="0" y="0"/>
          <a:chExt cx="0" cy="0"/>
        </a:xfrm>
      </p:grpSpPr>
      <p:sp>
        <p:nvSpPr>
          <p:cNvPr id="373" name="Google Shape;373;p43"/>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374" name="Google Shape;374;p43"/>
          <p:cNvSpPr txBox="1"/>
          <p:nvPr>
            <p:ph idx="2" type="title"/>
          </p:nvPr>
        </p:nvSpPr>
        <p:spPr>
          <a:xfrm>
            <a:off x="3379125" y="227168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75" name="Google Shape;375;p43"/>
          <p:cNvSpPr txBox="1"/>
          <p:nvPr>
            <p:ph idx="1" type="subTitle"/>
          </p:nvPr>
        </p:nvSpPr>
        <p:spPr>
          <a:xfrm>
            <a:off x="3379125" y="286100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376" name="Google Shape;376;p43"/>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377" name="Google Shape;377;p43"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378" name="Google Shape;378;p43"/>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379" name="Google Shape;379;p43"/>
          <p:cNvSpPr txBox="1"/>
          <p:nvPr>
            <p:ph idx="3" type="title"/>
          </p:nvPr>
        </p:nvSpPr>
        <p:spPr>
          <a:xfrm>
            <a:off x="457200" y="499225"/>
            <a:ext cx="62628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380" name="Google Shape;380;p43"/>
          <p:cNvSpPr txBox="1"/>
          <p:nvPr>
            <p:ph idx="4" type="title"/>
          </p:nvPr>
        </p:nvSpPr>
        <p:spPr>
          <a:xfrm>
            <a:off x="457200"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81" name="Google Shape;381;p43"/>
          <p:cNvSpPr txBox="1"/>
          <p:nvPr>
            <p:ph idx="5" type="subTitle"/>
          </p:nvPr>
        </p:nvSpPr>
        <p:spPr>
          <a:xfrm>
            <a:off x="457200"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382" name="Google Shape;382;p43"/>
          <p:cNvSpPr txBox="1"/>
          <p:nvPr>
            <p:ph idx="6" type="title"/>
          </p:nvPr>
        </p:nvSpPr>
        <p:spPr>
          <a:xfrm>
            <a:off x="6318056"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83" name="Google Shape;383;p43"/>
          <p:cNvSpPr txBox="1"/>
          <p:nvPr>
            <p:ph idx="7" type="subTitle"/>
          </p:nvPr>
        </p:nvSpPr>
        <p:spPr>
          <a:xfrm>
            <a:off x="6318031"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384" name="Google Shape;384;p43"/>
          <p:cNvSpPr/>
          <p:nvPr>
            <p:ph idx="8" type="pic"/>
          </p:nvPr>
        </p:nvSpPr>
        <p:spPr>
          <a:xfrm>
            <a:off x="457200" y="1900175"/>
            <a:ext cx="237000" cy="244200"/>
          </a:xfrm>
          <a:prstGeom prst="roundRect">
            <a:avLst>
              <a:gd fmla="val 0" name="adj"/>
            </a:avLst>
          </a:prstGeom>
          <a:noFill/>
          <a:ln>
            <a:noFill/>
          </a:ln>
        </p:spPr>
      </p:sp>
      <p:sp>
        <p:nvSpPr>
          <p:cNvPr id="385" name="Google Shape;385;p43"/>
          <p:cNvSpPr/>
          <p:nvPr>
            <p:ph idx="9" type="pic"/>
          </p:nvPr>
        </p:nvSpPr>
        <p:spPr>
          <a:xfrm>
            <a:off x="3379125" y="1900175"/>
            <a:ext cx="237000" cy="244200"/>
          </a:xfrm>
          <a:prstGeom prst="roundRect">
            <a:avLst>
              <a:gd fmla="val 0" name="adj"/>
            </a:avLst>
          </a:prstGeom>
          <a:noFill/>
          <a:ln>
            <a:noFill/>
          </a:ln>
        </p:spPr>
      </p:sp>
      <p:sp>
        <p:nvSpPr>
          <p:cNvPr id="386" name="Google Shape;386;p43"/>
          <p:cNvSpPr/>
          <p:nvPr>
            <p:ph idx="13" type="pic"/>
          </p:nvPr>
        </p:nvSpPr>
        <p:spPr>
          <a:xfrm>
            <a:off x="6318050" y="1900175"/>
            <a:ext cx="237000" cy="244200"/>
          </a:xfrm>
          <a:prstGeom prst="roundRect">
            <a:avLst>
              <a:gd fmla="val 0" name="adj"/>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sections 2">
  <p:cSld name="CUSTOM_1_1_3">
    <p:bg>
      <p:bgPr>
        <a:gradFill>
          <a:gsLst>
            <a:gs pos="0">
              <a:schemeClr val="lt1"/>
            </a:gs>
            <a:gs pos="50000">
              <a:schemeClr val="lt1"/>
            </a:gs>
            <a:gs pos="100000">
              <a:schemeClr val="accent3"/>
            </a:gs>
          </a:gsLst>
          <a:lin ang="5400012" scaled="0"/>
        </a:gradFill>
      </p:bgPr>
    </p:bg>
    <p:spTree>
      <p:nvGrpSpPr>
        <p:cNvPr id="387" name="Shape 387"/>
        <p:cNvGrpSpPr/>
        <p:nvPr/>
      </p:nvGrpSpPr>
      <p:grpSpPr>
        <a:xfrm>
          <a:off x="0" y="0"/>
          <a:ext cx="0" cy="0"/>
          <a:chOff x="0" y="0"/>
          <a:chExt cx="0" cy="0"/>
        </a:xfrm>
      </p:grpSpPr>
      <p:sp>
        <p:nvSpPr>
          <p:cNvPr id="388" name="Google Shape;388;p44"/>
          <p:cNvSpPr txBox="1"/>
          <p:nvPr>
            <p:ph idx="1" type="subTitle"/>
          </p:nvPr>
        </p:nvSpPr>
        <p:spPr>
          <a:xfrm>
            <a:off x="3379125" y="56730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389" name="Google Shape;389;p44"/>
          <p:cNvSpPr txBox="1"/>
          <p:nvPr>
            <p:ph idx="2" type="subTitle"/>
          </p:nvPr>
        </p:nvSpPr>
        <p:spPr>
          <a:xfrm>
            <a:off x="6318055" y="56730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390" name="Google Shape;390;p44"/>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391" name="Google Shape;391;p44"/>
          <p:cNvSpPr txBox="1"/>
          <p:nvPr>
            <p:ph idx="3" type="title"/>
          </p:nvPr>
        </p:nvSpPr>
        <p:spPr>
          <a:xfrm>
            <a:off x="3379125"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92" name="Google Shape;392;p44"/>
          <p:cNvSpPr txBox="1"/>
          <p:nvPr>
            <p:ph idx="4" type="subTitle"/>
          </p:nvPr>
        </p:nvSpPr>
        <p:spPr>
          <a:xfrm>
            <a:off x="3379125"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393" name="Google Shape;393;p44"/>
          <p:cNvSpPr txBox="1"/>
          <p:nvPr>
            <p:ph idx="5" type="title"/>
          </p:nvPr>
        </p:nvSpPr>
        <p:spPr>
          <a:xfrm>
            <a:off x="6318056"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394" name="Google Shape;394;p44"/>
          <p:cNvSpPr txBox="1"/>
          <p:nvPr>
            <p:ph idx="6" type="subTitle"/>
          </p:nvPr>
        </p:nvSpPr>
        <p:spPr>
          <a:xfrm>
            <a:off x="6318031"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395" name="Google Shape;395;p44"/>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396" name="Google Shape;396;p44"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397" name="Google Shape;397;p44"/>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398" name="Google Shape;398;p44"/>
          <p:cNvSpPr txBox="1"/>
          <p:nvPr>
            <p:ph idx="7" type="title"/>
          </p:nvPr>
        </p:nvSpPr>
        <p:spPr>
          <a:xfrm>
            <a:off x="457200" y="499225"/>
            <a:ext cx="24447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399" name="Google Shape;399;p44"/>
          <p:cNvSpPr txBox="1"/>
          <p:nvPr>
            <p:ph idx="8" type="subTitle"/>
          </p:nvPr>
        </p:nvSpPr>
        <p:spPr>
          <a:xfrm>
            <a:off x="3379125" y="26786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400" name="Google Shape;400;p44"/>
          <p:cNvSpPr txBox="1"/>
          <p:nvPr>
            <p:ph idx="9" type="subTitle"/>
          </p:nvPr>
        </p:nvSpPr>
        <p:spPr>
          <a:xfrm>
            <a:off x="6318055" y="26786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401" name="Google Shape;401;p44"/>
          <p:cNvSpPr txBox="1"/>
          <p:nvPr>
            <p:ph idx="13" type="title"/>
          </p:nvPr>
        </p:nvSpPr>
        <p:spPr>
          <a:xfrm>
            <a:off x="3379125"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402" name="Google Shape;402;p44"/>
          <p:cNvSpPr txBox="1"/>
          <p:nvPr>
            <p:ph idx="14" type="subTitle"/>
          </p:nvPr>
        </p:nvSpPr>
        <p:spPr>
          <a:xfrm>
            <a:off x="3379125"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403" name="Google Shape;403;p44"/>
          <p:cNvSpPr txBox="1"/>
          <p:nvPr>
            <p:ph idx="15" type="title"/>
          </p:nvPr>
        </p:nvSpPr>
        <p:spPr>
          <a:xfrm>
            <a:off x="6318056"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404" name="Google Shape;404;p44"/>
          <p:cNvSpPr txBox="1"/>
          <p:nvPr>
            <p:ph idx="16" type="subTitle"/>
          </p:nvPr>
        </p:nvSpPr>
        <p:spPr>
          <a:xfrm>
            <a:off x="6318031"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sections 1 1">
  <p:cSld name="CUSTOM_1_1_2_1">
    <p:bg>
      <p:bgPr>
        <a:gradFill>
          <a:gsLst>
            <a:gs pos="0">
              <a:schemeClr val="lt1"/>
            </a:gs>
            <a:gs pos="50000">
              <a:schemeClr val="lt1"/>
            </a:gs>
            <a:gs pos="100000">
              <a:schemeClr val="accent3"/>
            </a:gs>
          </a:gsLst>
          <a:lin ang="5400012" scaled="0"/>
        </a:gradFill>
      </p:bgPr>
    </p:bg>
    <p:spTree>
      <p:nvGrpSpPr>
        <p:cNvPr id="405" name="Shape 405"/>
        <p:cNvGrpSpPr/>
        <p:nvPr/>
      </p:nvGrpSpPr>
      <p:grpSpPr>
        <a:xfrm>
          <a:off x="0" y="0"/>
          <a:ext cx="0" cy="0"/>
          <a:chOff x="0" y="0"/>
          <a:chExt cx="0" cy="0"/>
        </a:xfrm>
      </p:grpSpPr>
      <p:sp>
        <p:nvSpPr>
          <p:cNvPr id="406" name="Google Shape;406;p45"/>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407" name="Google Shape;407;p45"/>
          <p:cNvSpPr txBox="1"/>
          <p:nvPr>
            <p:ph idx="2" type="title"/>
          </p:nvPr>
        </p:nvSpPr>
        <p:spPr>
          <a:xfrm>
            <a:off x="3379125"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408" name="Google Shape;408;p45"/>
          <p:cNvSpPr txBox="1"/>
          <p:nvPr>
            <p:ph idx="1" type="subTitle"/>
          </p:nvPr>
        </p:nvSpPr>
        <p:spPr>
          <a:xfrm>
            <a:off x="3379125"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409" name="Google Shape;409;p45"/>
          <p:cNvSpPr txBox="1"/>
          <p:nvPr>
            <p:ph idx="3" type="title"/>
          </p:nvPr>
        </p:nvSpPr>
        <p:spPr>
          <a:xfrm>
            <a:off x="6318056"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410" name="Google Shape;410;p45"/>
          <p:cNvSpPr txBox="1"/>
          <p:nvPr>
            <p:ph idx="4" type="subTitle"/>
          </p:nvPr>
        </p:nvSpPr>
        <p:spPr>
          <a:xfrm>
            <a:off x="6318031"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411" name="Google Shape;411;p45"/>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412" name="Google Shape;412;p45"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413" name="Google Shape;413;p45"/>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414" name="Google Shape;414;p45"/>
          <p:cNvSpPr txBox="1"/>
          <p:nvPr>
            <p:ph idx="5" type="title"/>
          </p:nvPr>
        </p:nvSpPr>
        <p:spPr>
          <a:xfrm>
            <a:off x="457200" y="499225"/>
            <a:ext cx="24447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415" name="Google Shape;415;p45"/>
          <p:cNvSpPr txBox="1"/>
          <p:nvPr>
            <p:ph idx="6" type="title"/>
          </p:nvPr>
        </p:nvSpPr>
        <p:spPr>
          <a:xfrm>
            <a:off x="3379125"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416" name="Google Shape;416;p45"/>
          <p:cNvSpPr txBox="1"/>
          <p:nvPr>
            <p:ph idx="7" type="subTitle"/>
          </p:nvPr>
        </p:nvSpPr>
        <p:spPr>
          <a:xfrm>
            <a:off x="3379125"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417" name="Google Shape;417;p45"/>
          <p:cNvSpPr txBox="1"/>
          <p:nvPr>
            <p:ph idx="8" type="title"/>
          </p:nvPr>
        </p:nvSpPr>
        <p:spPr>
          <a:xfrm>
            <a:off x="6318056"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418" name="Google Shape;418;p45"/>
          <p:cNvSpPr txBox="1"/>
          <p:nvPr>
            <p:ph idx="9" type="subTitle"/>
          </p:nvPr>
        </p:nvSpPr>
        <p:spPr>
          <a:xfrm>
            <a:off x="6318031"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419" name="Google Shape;419;p45"/>
          <p:cNvSpPr/>
          <p:nvPr>
            <p:ph idx="13" type="pic"/>
          </p:nvPr>
        </p:nvSpPr>
        <p:spPr>
          <a:xfrm>
            <a:off x="3379125" y="453325"/>
            <a:ext cx="237000" cy="244200"/>
          </a:xfrm>
          <a:prstGeom prst="roundRect">
            <a:avLst>
              <a:gd fmla="val 0" name="adj"/>
            </a:avLst>
          </a:prstGeom>
          <a:noFill/>
          <a:ln>
            <a:noFill/>
          </a:ln>
        </p:spPr>
      </p:sp>
      <p:sp>
        <p:nvSpPr>
          <p:cNvPr id="420" name="Google Shape;420;p45"/>
          <p:cNvSpPr/>
          <p:nvPr>
            <p:ph idx="14" type="pic"/>
          </p:nvPr>
        </p:nvSpPr>
        <p:spPr>
          <a:xfrm>
            <a:off x="6318025" y="453325"/>
            <a:ext cx="237000" cy="244200"/>
          </a:xfrm>
          <a:prstGeom prst="roundRect">
            <a:avLst>
              <a:gd fmla="val 0" name="adj"/>
            </a:avLst>
          </a:prstGeom>
          <a:noFill/>
          <a:ln>
            <a:noFill/>
          </a:ln>
        </p:spPr>
      </p:sp>
      <p:sp>
        <p:nvSpPr>
          <p:cNvPr id="421" name="Google Shape;421;p45"/>
          <p:cNvSpPr/>
          <p:nvPr>
            <p:ph idx="15" type="pic"/>
          </p:nvPr>
        </p:nvSpPr>
        <p:spPr>
          <a:xfrm>
            <a:off x="3379125" y="2558325"/>
            <a:ext cx="237000" cy="244200"/>
          </a:xfrm>
          <a:prstGeom prst="roundRect">
            <a:avLst>
              <a:gd fmla="val 0" name="adj"/>
            </a:avLst>
          </a:prstGeom>
          <a:noFill/>
          <a:ln>
            <a:noFill/>
          </a:ln>
        </p:spPr>
      </p:sp>
      <p:sp>
        <p:nvSpPr>
          <p:cNvPr id="422" name="Google Shape;422;p45"/>
          <p:cNvSpPr/>
          <p:nvPr>
            <p:ph idx="16" type="pic"/>
          </p:nvPr>
        </p:nvSpPr>
        <p:spPr>
          <a:xfrm>
            <a:off x="6318025" y="2558325"/>
            <a:ext cx="237000" cy="244200"/>
          </a:xfrm>
          <a:prstGeom prst="roundRect">
            <a:avLst>
              <a:gd fmla="val 0" name="adj"/>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s 2">
  <p:cSld name="CUSTOM_1_1_1_2">
    <p:bg>
      <p:bgPr>
        <a:gradFill>
          <a:gsLst>
            <a:gs pos="0">
              <a:schemeClr val="lt1"/>
            </a:gs>
            <a:gs pos="50000">
              <a:schemeClr val="lt1"/>
            </a:gs>
            <a:gs pos="100000">
              <a:schemeClr val="accent3"/>
            </a:gs>
          </a:gsLst>
          <a:lin ang="5400012" scaled="0"/>
        </a:gradFill>
      </p:bgPr>
    </p:bg>
    <p:spTree>
      <p:nvGrpSpPr>
        <p:cNvPr id="423" name="Shape 423"/>
        <p:cNvGrpSpPr/>
        <p:nvPr/>
      </p:nvGrpSpPr>
      <p:grpSpPr>
        <a:xfrm>
          <a:off x="0" y="0"/>
          <a:ext cx="0" cy="0"/>
          <a:chOff x="0" y="0"/>
          <a:chExt cx="0" cy="0"/>
        </a:xfrm>
      </p:grpSpPr>
      <p:sp>
        <p:nvSpPr>
          <p:cNvPr id="424" name="Google Shape;424;p46"/>
          <p:cNvSpPr txBox="1"/>
          <p:nvPr>
            <p:ph idx="1" type="subTitle"/>
          </p:nvPr>
        </p:nvSpPr>
        <p:spPr>
          <a:xfrm>
            <a:off x="3379125" y="206905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425" name="Google Shape;425;p46"/>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426" name="Google Shape;426;p46"/>
          <p:cNvSpPr txBox="1"/>
          <p:nvPr>
            <p:ph idx="2" type="title"/>
          </p:nvPr>
        </p:nvSpPr>
        <p:spPr>
          <a:xfrm>
            <a:off x="3379125" y="227168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427" name="Google Shape;427;p46"/>
          <p:cNvSpPr txBox="1"/>
          <p:nvPr>
            <p:ph idx="3" type="subTitle"/>
          </p:nvPr>
        </p:nvSpPr>
        <p:spPr>
          <a:xfrm>
            <a:off x="3379125" y="286100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428" name="Google Shape;428;p46"/>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429" name="Google Shape;429;p46"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430" name="Google Shape;430;p46"/>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431" name="Google Shape;431;p46"/>
          <p:cNvSpPr txBox="1"/>
          <p:nvPr>
            <p:ph idx="4" type="title"/>
          </p:nvPr>
        </p:nvSpPr>
        <p:spPr>
          <a:xfrm>
            <a:off x="457200" y="499225"/>
            <a:ext cx="62628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432" name="Google Shape;432;p46"/>
          <p:cNvSpPr txBox="1"/>
          <p:nvPr>
            <p:ph idx="5" type="subTitle"/>
          </p:nvPr>
        </p:nvSpPr>
        <p:spPr>
          <a:xfrm>
            <a:off x="457200" y="20690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433" name="Google Shape;433;p46"/>
          <p:cNvSpPr txBox="1"/>
          <p:nvPr>
            <p:ph idx="6" type="subTitle"/>
          </p:nvPr>
        </p:nvSpPr>
        <p:spPr>
          <a:xfrm>
            <a:off x="6318055" y="20690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434" name="Google Shape;434;p46"/>
          <p:cNvSpPr txBox="1"/>
          <p:nvPr>
            <p:ph idx="7" type="title"/>
          </p:nvPr>
        </p:nvSpPr>
        <p:spPr>
          <a:xfrm>
            <a:off x="457200"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435" name="Google Shape;435;p46"/>
          <p:cNvSpPr txBox="1"/>
          <p:nvPr>
            <p:ph idx="8" type="subTitle"/>
          </p:nvPr>
        </p:nvSpPr>
        <p:spPr>
          <a:xfrm>
            <a:off x="457200"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436" name="Google Shape;436;p46"/>
          <p:cNvSpPr txBox="1"/>
          <p:nvPr>
            <p:ph idx="9" type="title"/>
          </p:nvPr>
        </p:nvSpPr>
        <p:spPr>
          <a:xfrm>
            <a:off x="6318056"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437" name="Google Shape;437;p46"/>
          <p:cNvSpPr txBox="1"/>
          <p:nvPr>
            <p:ph idx="13" type="subTitle"/>
          </p:nvPr>
        </p:nvSpPr>
        <p:spPr>
          <a:xfrm>
            <a:off x="6318031"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s 1 1">
  <p:cSld name="CUSTOM_1_1_1_1_1">
    <p:bg>
      <p:bgPr>
        <a:gradFill>
          <a:gsLst>
            <a:gs pos="0">
              <a:schemeClr val="lt1"/>
            </a:gs>
            <a:gs pos="50000">
              <a:schemeClr val="lt1"/>
            </a:gs>
            <a:gs pos="100000">
              <a:schemeClr val="accent3"/>
            </a:gs>
          </a:gsLst>
          <a:lin ang="5400012" scaled="0"/>
        </a:gradFill>
      </p:bgPr>
    </p:bg>
    <p:spTree>
      <p:nvGrpSpPr>
        <p:cNvPr id="438" name="Shape 438"/>
        <p:cNvGrpSpPr/>
        <p:nvPr/>
      </p:nvGrpSpPr>
      <p:grpSpPr>
        <a:xfrm>
          <a:off x="0" y="0"/>
          <a:ext cx="0" cy="0"/>
          <a:chOff x="0" y="0"/>
          <a:chExt cx="0" cy="0"/>
        </a:xfrm>
      </p:grpSpPr>
      <p:sp>
        <p:nvSpPr>
          <p:cNvPr id="439" name="Google Shape;439;p47"/>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440" name="Google Shape;440;p47"/>
          <p:cNvSpPr txBox="1"/>
          <p:nvPr>
            <p:ph idx="2" type="title"/>
          </p:nvPr>
        </p:nvSpPr>
        <p:spPr>
          <a:xfrm>
            <a:off x="3379125" y="227168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441" name="Google Shape;441;p47"/>
          <p:cNvSpPr txBox="1"/>
          <p:nvPr>
            <p:ph idx="1" type="subTitle"/>
          </p:nvPr>
        </p:nvSpPr>
        <p:spPr>
          <a:xfrm>
            <a:off x="3379125" y="286100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442" name="Google Shape;442;p47"/>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443" name="Google Shape;443;p47"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444" name="Google Shape;444;p47"/>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445" name="Google Shape;445;p47"/>
          <p:cNvSpPr txBox="1"/>
          <p:nvPr>
            <p:ph idx="3" type="title"/>
          </p:nvPr>
        </p:nvSpPr>
        <p:spPr>
          <a:xfrm>
            <a:off x="457200" y="499225"/>
            <a:ext cx="62628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446" name="Google Shape;446;p47"/>
          <p:cNvSpPr txBox="1"/>
          <p:nvPr>
            <p:ph idx="4" type="title"/>
          </p:nvPr>
        </p:nvSpPr>
        <p:spPr>
          <a:xfrm>
            <a:off x="457200"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447" name="Google Shape;447;p47"/>
          <p:cNvSpPr txBox="1"/>
          <p:nvPr>
            <p:ph idx="5" type="subTitle"/>
          </p:nvPr>
        </p:nvSpPr>
        <p:spPr>
          <a:xfrm>
            <a:off x="457200"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448" name="Google Shape;448;p47"/>
          <p:cNvSpPr txBox="1"/>
          <p:nvPr>
            <p:ph idx="6" type="title"/>
          </p:nvPr>
        </p:nvSpPr>
        <p:spPr>
          <a:xfrm>
            <a:off x="6318056"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449" name="Google Shape;449;p47"/>
          <p:cNvSpPr txBox="1"/>
          <p:nvPr>
            <p:ph idx="7" type="subTitle"/>
          </p:nvPr>
        </p:nvSpPr>
        <p:spPr>
          <a:xfrm>
            <a:off x="6318031"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450" name="Google Shape;450;p47"/>
          <p:cNvSpPr/>
          <p:nvPr>
            <p:ph idx="8" type="pic"/>
          </p:nvPr>
        </p:nvSpPr>
        <p:spPr>
          <a:xfrm>
            <a:off x="457200" y="1900175"/>
            <a:ext cx="237000" cy="244200"/>
          </a:xfrm>
          <a:prstGeom prst="roundRect">
            <a:avLst>
              <a:gd fmla="val 0" name="adj"/>
            </a:avLst>
          </a:prstGeom>
          <a:noFill/>
          <a:ln>
            <a:noFill/>
          </a:ln>
        </p:spPr>
      </p:sp>
      <p:sp>
        <p:nvSpPr>
          <p:cNvPr id="451" name="Google Shape;451;p47"/>
          <p:cNvSpPr/>
          <p:nvPr>
            <p:ph idx="9" type="pic"/>
          </p:nvPr>
        </p:nvSpPr>
        <p:spPr>
          <a:xfrm>
            <a:off x="3379125" y="1900175"/>
            <a:ext cx="237000" cy="244200"/>
          </a:xfrm>
          <a:prstGeom prst="roundRect">
            <a:avLst>
              <a:gd fmla="val 0" name="adj"/>
            </a:avLst>
          </a:prstGeom>
          <a:noFill/>
          <a:ln>
            <a:noFill/>
          </a:ln>
        </p:spPr>
      </p:sp>
      <p:sp>
        <p:nvSpPr>
          <p:cNvPr id="452" name="Google Shape;452;p47"/>
          <p:cNvSpPr/>
          <p:nvPr>
            <p:ph idx="13" type="pic"/>
          </p:nvPr>
        </p:nvSpPr>
        <p:spPr>
          <a:xfrm>
            <a:off x="6318050" y="1900175"/>
            <a:ext cx="237000" cy="244200"/>
          </a:xfrm>
          <a:prstGeom prst="roundRect">
            <a:avLst>
              <a:gd fmla="val 0" name="adj"/>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gradFill>
          <a:gsLst>
            <a:gs pos="0">
              <a:schemeClr val="lt1"/>
            </a:gs>
            <a:gs pos="50000">
              <a:schemeClr val="lt1"/>
            </a:gs>
            <a:gs pos="100000">
              <a:schemeClr val="accent3"/>
            </a:gs>
          </a:gsLst>
          <a:lin ang="5400012" scaled="0"/>
        </a:gradFill>
      </p:bgPr>
    </p:bg>
    <p:spTree>
      <p:nvGrpSpPr>
        <p:cNvPr id="453" name="Shape 453"/>
        <p:cNvGrpSpPr/>
        <p:nvPr/>
      </p:nvGrpSpPr>
      <p:grpSpPr>
        <a:xfrm>
          <a:off x="0" y="0"/>
          <a:ext cx="0" cy="0"/>
          <a:chOff x="0" y="0"/>
          <a:chExt cx="0" cy="0"/>
        </a:xfrm>
      </p:grpSpPr>
      <p:sp>
        <p:nvSpPr>
          <p:cNvPr id="454" name="Google Shape;454;p4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BLANK_4">
    <p:spTree>
      <p:nvGrpSpPr>
        <p:cNvPr id="460" name="Shape 460"/>
        <p:cNvGrpSpPr/>
        <p:nvPr/>
      </p:nvGrpSpPr>
      <p:grpSpPr>
        <a:xfrm>
          <a:off x="0" y="0"/>
          <a:ext cx="0" cy="0"/>
          <a:chOff x="0" y="0"/>
          <a:chExt cx="0" cy="0"/>
        </a:xfrm>
      </p:grpSpPr>
      <p:pic>
        <p:nvPicPr>
          <p:cNvPr id="461" name="Google Shape;461;p50" title="Cover.png"/>
          <p:cNvPicPr preferRelativeResize="0"/>
          <p:nvPr/>
        </p:nvPicPr>
        <p:blipFill rotWithShape="1">
          <a:blip r:embed="rId2">
            <a:alphaModFix/>
          </a:blip>
          <a:srcRect b="0" l="9" r="9" t="0"/>
          <a:stretch/>
        </p:blipFill>
        <p:spPr>
          <a:xfrm rot="-2">
            <a:off x="0" y="-3475"/>
            <a:ext cx="9161554" cy="5154497"/>
          </a:xfrm>
          <a:prstGeom prst="rect">
            <a:avLst/>
          </a:prstGeom>
          <a:noFill/>
          <a:ln>
            <a:noFill/>
          </a:ln>
        </p:spPr>
      </p:pic>
      <p:sp>
        <p:nvSpPr>
          <p:cNvPr id="462" name="Google Shape;462;p50"/>
          <p:cNvSpPr txBox="1"/>
          <p:nvPr>
            <p:ph idx="1" type="subTitle"/>
          </p:nvPr>
        </p:nvSpPr>
        <p:spPr>
          <a:xfrm>
            <a:off x="457200" y="1918225"/>
            <a:ext cx="4402800" cy="2520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600"/>
              <a:buFont typeface="Urbanist"/>
              <a:buNone/>
              <a:defRPr>
                <a:solidFill>
                  <a:schemeClr val="dk2"/>
                </a:solidFill>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463" name="Google Shape;463;p50"/>
          <p:cNvSpPr txBox="1"/>
          <p:nvPr>
            <p:ph type="title"/>
          </p:nvPr>
        </p:nvSpPr>
        <p:spPr>
          <a:xfrm>
            <a:off x="457200" y="499225"/>
            <a:ext cx="6658800" cy="1419000"/>
          </a:xfrm>
          <a:prstGeom prst="rect">
            <a:avLst/>
          </a:prstGeom>
        </p:spPr>
        <p:txBody>
          <a:bodyPr anchorCtr="0" anchor="t" bIns="0" lIns="0" spcFirstLastPara="1" rIns="0" wrap="square" tIns="0">
            <a:noAutofit/>
          </a:bodyPr>
          <a:lstStyle>
            <a:lvl1pPr lvl="0">
              <a:lnSpc>
                <a:spcPct val="85000"/>
              </a:lnSpc>
              <a:spcBef>
                <a:spcPts val="0"/>
              </a:spcBef>
              <a:spcAft>
                <a:spcPts val="0"/>
              </a:spcAft>
              <a:buNone/>
              <a:defRPr sz="4800">
                <a:solidFill>
                  <a:schemeClr val="dk2"/>
                </a:solidFill>
              </a:defRPr>
            </a:lvl1pPr>
            <a:lvl2pPr lvl="1">
              <a:lnSpc>
                <a:spcPct val="85000"/>
              </a:lnSpc>
              <a:spcBef>
                <a:spcPts val="0"/>
              </a:spcBef>
              <a:spcAft>
                <a:spcPts val="0"/>
              </a:spcAft>
              <a:buNone/>
              <a:defRPr sz="4800">
                <a:solidFill>
                  <a:schemeClr val="dk2"/>
                </a:solidFill>
              </a:defRPr>
            </a:lvl2pPr>
            <a:lvl3pPr lvl="2">
              <a:lnSpc>
                <a:spcPct val="85000"/>
              </a:lnSpc>
              <a:spcBef>
                <a:spcPts val="0"/>
              </a:spcBef>
              <a:spcAft>
                <a:spcPts val="0"/>
              </a:spcAft>
              <a:buNone/>
              <a:defRPr sz="4800">
                <a:solidFill>
                  <a:schemeClr val="dk2"/>
                </a:solidFill>
              </a:defRPr>
            </a:lvl3pPr>
            <a:lvl4pPr lvl="3">
              <a:lnSpc>
                <a:spcPct val="85000"/>
              </a:lnSpc>
              <a:spcBef>
                <a:spcPts val="0"/>
              </a:spcBef>
              <a:spcAft>
                <a:spcPts val="0"/>
              </a:spcAft>
              <a:buNone/>
              <a:defRPr sz="4800">
                <a:solidFill>
                  <a:schemeClr val="dk2"/>
                </a:solidFill>
              </a:defRPr>
            </a:lvl4pPr>
            <a:lvl5pPr lvl="4">
              <a:lnSpc>
                <a:spcPct val="85000"/>
              </a:lnSpc>
              <a:spcBef>
                <a:spcPts val="0"/>
              </a:spcBef>
              <a:spcAft>
                <a:spcPts val="0"/>
              </a:spcAft>
              <a:buNone/>
              <a:defRPr sz="4800">
                <a:solidFill>
                  <a:schemeClr val="dk2"/>
                </a:solidFill>
              </a:defRPr>
            </a:lvl5pPr>
            <a:lvl6pPr lvl="5">
              <a:lnSpc>
                <a:spcPct val="85000"/>
              </a:lnSpc>
              <a:spcBef>
                <a:spcPts val="0"/>
              </a:spcBef>
              <a:spcAft>
                <a:spcPts val="0"/>
              </a:spcAft>
              <a:buNone/>
              <a:defRPr sz="4800">
                <a:solidFill>
                  <a:schemeClr val="dk2"/>
                </a:solidFill>
              </a:defRPr>
            </a:lvl6pPr>
            <a:lvl7pPr lvl="6">
              <a:lnSpc>
                <a:spcPct val="85000"/>
              </a:lnSpc>
              <a:spcBef>
                <a:spcPts val="0"/>
              </a:spcBef>
              <a:spcAft>
                <a:spcPts val="0"/>
              </a:spcAft>
              <a:buNone/>
              <a:defRPr sz="4800">
                <a:solidFill>
                  <a:schemeClr val="dk2"/>
                </a:solidFill>
              </a:defRPr>
            </a:lvl7pPr>
            <a:lvl8pPr lvl="7">
              <a:lnSpc>
                <a:spcPct val="85000"/>
              </a:lnSpc>
              <a:spcBef>
                <a:spcPts val="0"/>
              </a:spcBef>
              <a:spcAft>
                <a:spcPts val="0"/>
              </a:spcAft>
              <a:buNone/>
              <a:defRPr sz="4800">
                <a:solidFill>
                  <a:schemeClr val="dk2"/>
                </a:solidFill>
              </a:defRPr>
            </a:lvl8pPr>
            <a:lvl9pPr lvl="8">
              <a:lnSpc>
                <a:spcPct val="85000"/>
              </a:lnSpc>
              <a:spcBef>
                <a:spcPts val="0"/>
              </a:spcBef>
              <a:spcAft>
                <a:spcPts val="0"/>
              </a:spcAft>
              <a:buNone/>
              <a:defRPr sz="4800">
                <a:solidFill>
                  <a:schemeClr val="dk2"/>
                </a:solidFill>
              </a:defRPr>
            </a:lvl9pPr>
          </a:lstStyle>
          <a:p/>
        </p:txBody>
      </p:sp>
      <p:pic>
        <p:nvPicPr>
          <p:cNvPr id="464" name="Google Shape;464;p50" title="logo.png"/>
          <p:cNvPicPr preferRelativeResize="0"/>
          <p:nvPr/>
        </p:nvPicPr>
        <p:blipFill>
          <a:blip r:embed="rId3">
            <a:alphaModFix/>
          </a:blip>
          <a:stretch>
            <a:fillRect/>
          </a:stretch>
        </p:blipFill>
        <p:spPr>
          <a:xfrm>
            <a:off x="457200" y="4509899"/>
            <a:ext cx="1765550" cy="194825"/>
          </a:xfrm>
          <a:prstGeom prst="rect">
            <a:avLst/>
          </a:prstGeom>
          <a:noFill/>
          <a:ln>
            <a:noFill/>
          </a:ln>
        </p:spPr>
      </p:pic>
      <p:sp>
        <p:nvSpPr>
          <p:cNvPr id="465" name="Google Shape;465;p5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BLANK_1_1_2">
    <p:bg>
      <p:bgPr>
        <a:gradFill>
          <a:gsLst>
            <a:gs pos="0">
              <a:schemeClr val="accent2"/>
            </a:gs>
            <a:gs pos="100000">
              <a:schemeClr val="accent5"/>
            </a:gs>
          </a:gsLst>
          <a:lin ang="16200038" scaled="0"/>
        </a:gradFill>
      </p:bgPr>
    </p:bg>
    <p:spTree>
      <p:nvGrpSpPr>
        <p:cNvPr id="466" name="Shape 466"/>
        <p:cNvGrpSpPr/>
        <p:nvPr/>
      </p:nvGrpSpPr>
      <p:grpSpPr>
        <a:xfrm>
          <a:off x="0" y="0"/>
          <a:ext cx="0" cy="0"/>
          <a:chOff x="0" y="0"/>
          <a:chExt cx="0" cy="0"/>
        </a:xfrm>
      </p:grpSpPr>
      <p:sp>
        <p:nvSpPr>
          <p:cNvPr id="467" name="Google Shape;467;p51"/>
          <p:cNvSpPr txBox="1"/>
          <p:nvPr>
            <p:ph type="title"/>
          </p:nvPr>
        </p:nvSpPr>
        <p:spPr>
          <a:xfrm>
            <a:off x="457200" y="513250"/>
            <a:ext cx="6251700" cy="825300"/>
          </a:xfrm>
          <a:prstGeom prst="rect">
            <a:avLst/>
          </a:prstGeom>
        </p:spPr>
        <p:txBody>
          <a:bodyPr anchorCtr="0" anchor="t" bIns="91425" lIns="0" spcFirstLastPara="1" rIns="91425" wrap="square" tIns="0">
            <a:spAutoFit/>
          </a:bodyPr>
          <a:lstStyle>
            <a:lvl1pPr lvl="0">
              <a:lnSpc>
                <a:spcPct val="90000"/>
              </a:lnSpc>
              <a:spcBef>
                <a:spcPts val="0"/>
              </a:spcBef>
              <a:spcAft>
                <a:spcPts val="0"/>
              </a:spcAft>
              <a:buNone/>
              <a:defRPr sz="3400">
                <a:solidFill>
                  <a:schemeClr val="accent1"/>
                </a:solidFill>
                <a:latin typeface="Space Grotesk"/>
                <a:ea typeface="Space Grotesk"/>
                <a:cs typeface="Space Grotesk"/>
                <a:sym typeface="Space Grotesk"/>
              </a:defRPr>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468" name="Google Shape;468;p51"/>
          <p:cNvSpPr txBox="1"/>
          <p:nvPr>
            <p:ph idx="2" type="title"/>
          </p:nvPr>
        </p:nvSpPr>
        <p:spPr>
          <a:xfrm>
            <a:off x="457200" y="1895400"/>
            <a:ext cx="6251700" cy="2254800"/>
          </a:xfrm>
          <a:prstGeom prst="rect">
            <a:avLst/>
          </a:prstGeom>
        </p:spPr>
        <p:txBody>
          <a:bodyPr anchorCtr="0" anchor="b" bIns="91425" lIns="0" spcFirstLastPara="1" rIns="91425" wrap="square" tIns="0">
            <a:noAutofit/>
          </a:bodyPr>
          <a:lstStyle>
            <a:lvl1pPr lvl="0">
              <a:lnSpc>
                <a:spcPct val="90000"/>
              </a:lnSpc>
              <a:spcBef>
                <a:spcPts val="0"/>
              </a:spcBef>
              <a:spcAft>
                <a:spcPts val="0"/>
              </a:spcAft>
              <a:buNone/>
              <a:defRPr sz="4800">
                <a:solidFill>
                  <a:schemeClr val="dk1"/>
                </a:solidFill>
              </a:defRPr>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cxnSp>
        <p:nvCxnSpPr>
          <p:cNvPr id="469" name="Google Shape;469;p51"/>
          <p:cNvCxnSpPr/>
          <p:nvPr/>
        </p:nvCxnSpPr>
        <p:spPr>
          <a:xfrm>
            <a:off x="-4500" y="4642878"/>
            <a:ext cx="9153000" cy="0"/>
          </a:xfrm>
          <a:prstGeom prst="straightConnector1">
            <a:avLst/>
          </a:prstGeom>
          <a:noFill/>
          <a:ln cap="flat" cmpd="sng" w="9525">
            <a:solidFill>
              <a:schemeClr val="accent1"/>
            </a:solidFill>
            <a:prstDash val="solid"/>
            <a:round/>
            <a:headEnd len="med" w="med" type="none"/>
            <a:tailEnd len="med" w="med" type="none"/>
          </a:ln>
        </p:spPr>
      </p:cxnSp>
      <p:pic>
        <p:nvPicPr>
          <p:cNvPr id="470" name="Google Shape;470;p51"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471" name="Google Shape;471;p51"/>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BLANK_1_1_1_1_2">
    <p:spTree>
      <p:nvGrpSpPr>
        <p:cNvPr id="472" name="Shape 472"/>
        <p:cNvGrpSpPr/>
        <p:nvPr/>
      </p:nvGrpSpPr>
      <p:grpSpPr>
        <a:xfrm>
          <a:off x="0" y="0"/>
          <a:ext cx="0" cy="0"/>
          <a:chOff x="0" y="0"/>
          <a:chExt cx="0" cy="0"/>
        </a:xfrm>
      </p:grpSpPr>
      <p:sp>
        <p:nvSpPr>
          <p:cNvPr id="473" name="Google Shape;473;p52"/>
          <p:cNvSpPr/>
          <p:nvPr/>
        </p:nvSpPr>
        <p:spPr>
          <a:xfrm>
            <a:off x="4390350" y="484299"/>
            <a:ext cx="42969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74" name="Google Shape;474;p52"/>
          <p:cNvSpPr/>
          <p:nvPr/>
        </p:nvSpPr>
        <p:spPr>
          <a:xfrm>
            <a:off x="4390350" y="1236506"/>
            <a:ext cx="42966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75" name="Google Shape;475;p52"/>
          <p:cNvSpPr/>
          <p:nvPr/>
        </p:nvSpPr>
        <p:spPr>
          <a:xfrm>
            <a:off x="4390350" y="1988741"/>
            <a:ext cx="42966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76" name="Google Shape;476;p52"/>
          <p:cNvSpPr/>
          <p:nvPr/>
        </p:nvSpPr>
        <p:spPr>
          <a:xfrm>
            <a:off x="4390350" y="2740948"/>
            <a:ext cx="42969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77" name="Google Shape;477;p52"/>
          <p:cNvSpPr/>
          <p:nvPr/>
        </p:nvSpPr>
        <p:spPr>
          <a:xfrm>
            <a:off x="4390350" y="3493182"/>
            <a:ext cx="42966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78" name="Google Shape;478;p52"/>
          <p:cNvSpPr txBox="1"/>
          <p:nvPr>
            <p:ph type="title"/>
          </p:nvPr>
        </p:nvSpPr>
        <p:spPr>
          <a:xfrm>
            <a:off x="457200" y="499225"/>
            <a:ext cx="3724800" cy="13023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479" name="Google Shape;479;p52"/>
          <p:cNvSpPr txBox="1"/>
          <p:nvPr>
            <p:ph idx="1" type="subTitle"/>
          </p:nvPr>
        </p:nvSpPr>
        <p:spPr>
          <a:xfrm>
            <a:off x="4515975" y="660261"/>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480" name="Google Shape;480;p52"/>
          <p:cNvSpPr txBox="1"/>
          <p:nvPr>
            <p:ph idx="2" type="subTitle"/>
          </p:nvPr>
        </p:nvSpPr>
        <p:spPr>
          <a:xfrm>
            <a:off x="4515975" y="1414313"/>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481" name="Google Shape;481;p52"/>
          <p:cNvSpPr txBox="1"/>
          <p:nvPr>
            <p:ph idx="3" type="subTitle"/>
          </p:nvPr>
        </p:nvSpPr>
        <p:spPr>
          <a:xfrm>
            <a:off x="4515975" y="2164675"/>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482" name="Google Shape;482;p52"/>
          <p:cNvSpPr txBox="1"/>
          <p:nvPr>
            <p:ph idx="4" type="subTitle"/>
          </p:nvPr>
        </p:nvSpPr>
        <p:spPr>
          <a:xfrm>
            <a:off x="4515975" y="2916923"/>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483" name="Google Shape;483;p52"/>
          <p:cNvSpPr txBox="1"/>
          <p:nvPr>
            <p:ph idx="5" type="subTitle"/>
          </p:nvPr>
        </p:nvSpPr>
        <p:spPr>
          <a:xfrm>
            <a:off x="4515975" y="3669116"/>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484" name="Google Shape;484;p52"/>
          <p:cNvSpPr txBox="1"/>
          <p:nvPr>
            <p:ph idx="6" type="subTitle"/>
          </p:nvPr>
        </p:nvSpPr>
        <p:spPr>
          <a:xfrm>
            <a:off x="4838475" y="484300"/>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485" name="Google Shape;485;p52"/>
          <p:cNvSpPr txBox="1"/>
          <p:nvPr>
            <p:ph idx="7" type="subTitle"/>
          </p:nvPr>
        </p:nvSpPr>
        <p:spPr>
          <a:xfrm>
            <a:off x="4838475" y="1236573"/>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486" name="Google Shape;486;p52"/>
          <p:cNvSpPr txBox="1"/>
          <p:nvPr>
            <p:ph idx="8" type="subTitle"/>
          </p:nvPr>
        </p:nvSpPr>
        <p:spPr>
          <a:xfrm>
            <a:off x="4838475" y="1988751"/>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487" name="Google Shape;487;p52"/>
          <p:cNvSpPr txBox="1"/>
          <p:nvPr>
            <p:ph idx="9" type="subTitle"/>
          </p:nvPr>
        </p:nvSpPr>
        <p:spPr>
          <a:xfrm>
            <a:off x="4838475" y="2740900"/>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488" name="Google Shape;488;p52"/>
          <p:cNvSpPr txBox="1"/>
          <p:nvPr>
            <p:ph idx="13" type="subTitle"/>
          </p:nvPr>
        </p:nvSpPr>
        <p:spPr>
          <a:xfrm>
            <a:off x="4838475" y="3493203"/>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cxnSp>
        <p:nvCxnSpPr>
          <p:cNvPr id="489" name="Google Shape;489;p52"/>
          <p:cNvCxnSpPr/>
          <p:nvPr/>
        </p:nvCxnSpPr>
        <p:spPr>
          <a:xfrm>
            <a:off x="-4500" y="4642878"/>
            <a:ext cx="9153000" cy="0"/>
          </a:xfrm>
          <a:prstGeom prst="straightConnector1">
            <a:avLst/>
          </a:prstGeom>
          <a:noFill/>
          <a:ln cap="flat" cmpd="sng" w="9525">
            <a:solidFill>
              <a:srgbClr val="434343"/>
            </a:solidFill>
            <a:prstDash val="solid"/>
            <a:round/>
            <a:headEnd len="med" w="med" type="none"/>
            <a:tailEnd len="med" w="med" type="none"/>
          </a:ln>
        </p:spPr>
      </p:cxnSp>
      <p:pic>
        <p:nvPicPr>
          <p:cNvPr id="490" name="Google Shape;490;p52"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491" name="Google Shape;491;p52"/>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BLANK_1_1_1_1_1_1">
    <p:spTree>
      <p:nvGrpSpPr>
        <p:cNvPr id="492" name="Shape 492"/>
        <p:cNvGrpSpPr/>
        <p:nvPr/>
      </p:nvGrpSpPr>
      <p:grpSpPr>
        <a:xfrm>
          <a:off x="0" y="0"/>
          <a:ext cx="0" cy="0"/>
          <a:chOff x="0" y="0"/>
          <a:chExt cx="0" cy="0"/>
        </a:xfrm>
      </p:grpSpPr>
      <p:sp>
        <p:nvSpPr>
          <p:cNvPr id="493" name="Google Shape;493;p53"/>
          <p:cNvSpPr txBox="1"/>
          <p:nvPr>
            <p:ph type="title"/>
          </p:nvPr>
        </p:nvSpPr>
        <p:spPr>
          <a:xfrm>
            <a:off x="466200" y="3020400"/>
            <a:ext cx="8351400" cy="1057800"/>
          </a:xfrm>
          <a:prstGeom prst="rect">
            <a:avLst/>
          </a:prstGeom>
        </p:spPr>
        <p:txBody>
          <a:bodyPr anchorCtr="0" anchor="b" bIns="0" lIns="0" spcFirstLastPara="1" rIns="0" wrap="square" tIns="0">
            <a:noAutofit/>
          </a:bodyPr>
          <a:lstStyle>
            <a:lvl1pPr lvl="0">
              <a:spcBef>
                <a:spcPts val="0"/>
              </a:spcBef>
              <a:spcAft>
                <a:spcPts val="0"/>
              </a:spcAft>
              <a:buNone/>
              <a:defRPr sz="3400"/>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494" name="Google Shape;494;p53"/>
          <p:cNvSpPr txBox="1"/>
          <p:nvPr>
            <p:ph idx="1" type="subTitle"/>
          </p:nvPr>
        </p:nvSpPr>
        <p:spPr>
          <a:xfrm>
            <a:off x="457200" y="499225"/>
            <a:ext cx="2870100" cy="2286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1200"/>
              <a:buFont typeface="Space Grotesk Medium"/>
              <a:buNone/>
              <a:defRPr sz="1200">
                <a:solidFill>
                  <a:schemeClr val="accent4"/>
                </a:solidFill>
                <a:latin typeface="Space Grotesk Medium"/>
                <a:ea typeface="Space Grotesk Medium"/>
                <a:cs typeface="Space Grotesk Medium"/>
                <a:sym typeface="Space Grotesk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cxnSp>
        <p:nvCxnSpPr>
          <p:cNvPr id="495" name="Google Shape;495;p53"/>
          <p:cNvCxnSpPr/>
          <p:nvPr/>
        </p:nvCxnSpPr>
        <p:spPr>
          <a:xfrm>
            <a:off x="-4500" y="4642878"/>
            <a:ext cx="9153000" cy="0"/>
          </a:xfrm>
          <a:prstGeom prst="straightConnector1">
            <a:avLst/>
          </a:prstGeom>
          <a:noFill/>
          <a:ln cap="flat" cmpd="sng" w="9525">
            <a:solidFill>
              <a:srgbClr val="434343"/>
            </a:solidFill>
            <a:prstDash val="solid"/>
            <a:round/>
            <a:headEnd len="med" w="med" type="none"/>
            <a:tailEnd len="med" w="med" type="none"/>
          </a:ln>
        </p:spPr>
      </p:cxnSp>
      <p:pic>
        <p:nvPicPr>
          <p:cNvPr id="496" name="Google Shape;496;p53"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497" name="Google Shape;497;p53"/>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BLANK_1_1_1_1_1_1_2">
    <p:bg>
      <p:bgPr>
        <a:solidFill>
          <a:schemeClr val="lt1"/>
        </a:solidFill>
      </p:bgPr>
    </p:bg>
    <p:spTree>
      <p:nvGrpSpPr>
        <p:cNvPr id="498" name="Shape 498"/>
        <p:cNvGrpSpPr/>
        <p:nvPr/>
      </p:nvGrpSpPr>
      <p:grpSpPr>
        <a:xfrm>
          <a:off x="0" y="0"/>
          <a:ext cx="0" cy="0"/>
          <a:chOff x="0" y="0"/>
          <a:chExt cx="0" cy="0"/>
        </a:xfrm>
      </p:grpSpPr>
      <p:sp>
        <p:nvSpPr>
          <p:cNvPr id="499" name="Google Shape;499;p54"/>
          <p:cNvSpPr txBox="1"/>
          <p:nvPr>
            <p:ph type="title"/>
          </p:nvPr>
        </p:nvSpPr>
        <p:spPr>
          <a:xfrm>
            <a:off x="466200" y="3020400"/>
            <a:ext cx="3879900" cy="1057800"/>
          </a:xfrm>
          <a:prstGeom prst="rect">
            <a:avLst/>
          </a:prstGeom>
        </p:spPr>
        <p:txBody>
          <a:bodyPr anchorCtr="0" anchor="b" bIns="0" lIns="0" spcFirstLastPara="1" rIns="0" wrap="square" tIns="0">
            <a:noAutofit/>
          </a:bodyPr>
          <a:lstStyle>
            <a:lvl1pPr lvl="0">
              <a:spcBef>
                <a:spcPts val="0"/>
              </a:spcBef>
              <a:spcAft>
                <a:spcPts val="0"/>
              </a:spcAft>
              <a:buNone/>
              <a:defRPr sz="3400">
                <a:solidFill>
                  <a:schemeClr val="dk1"/>
                </a:solidFill>
              </a:defRPr>
            </a:lvl1pPr>
            <a:lvl2pPr lvl="1">
              <a:lnSpc>
                <a:spcPct val="115000"/>
              </a:lnSpc>
              <a:spcBef>
                <a:spcPts val="0"/>
              </a:spcBef>
              <a:spcAft>
                <a:spcPts val="0"/>
              </a:spcAft>
              <a:buNone/>
              <a:defRPr sz="3400">
                <a:solidFill>
                  <a:schemeClr val="dk1"/>
                </a:solidFill>
              </a:defRPr>
            </a:lvl2pPr>
            <a:lvl3pPr lvl="2">
              <a:lnSpc>
                <a:spcPct val="115000"/>
              </a:lnSpc>
              <a:spcBef>
                <a:spcPts val="0"/>
              </a:spcBef>
              <a:spcAft>
                <a:spcPts val="0"/>
              </a:spcAft>
              <a:buNone/>
              <a:defRPr sz="3400">
                <a:solidFill>
                  <a:schemeClr val="dk1"/>
                </a:solidFill>
              </a:defRPr>
            </a:lvl3pPr>
            <a:lvl4pPr lvl="3">
              <a:lnSpc>
                <a:spcPct val="115000"/>
              </a:lnSpc>
              <a:spcBef>
                <a:spcPts val="0"/>
              </a:spcBef>
              <a:spcAft>
                <a:spcPts val="0"/>
              </a:spcAft>
              <a:buNone/>
              <a:defRPr sz="3400">
                <a:solidFill>
                  <a:schemeClr val="dk1"/>
                </a:solidFill>
              </a:defRPr>
            </a:lvl4pPr>
            <a:lvl5pPr lvl="4">
              <a:lnSpc>
                <a:spcPct val="115000"/>
              </a:lnSpc>
              <a:spcBef>
                <a:spcPts val="0"/>
              </a:spcBef>
              <a:spcAft>
                <a:spcPts val="0"/>
              </a:spcAft>
              <a:buNone/>
              <a:defRPr sz="3400">
                <a:solidFill>
                  <a:schemeClr val="dk1"/>
                </a:solidFill>
              </a:defRPr>
            </a:lvl5pPr>
            <a:lvl6pPr lvl="5">
              <a:lnSpc>
                <a:spcPct val="115000"/>
              </a:lnSpc>
              <a:spcBef>
                <a:spcPts val="0"/>
              </a:spcBef>
              <a:spcAft>
                <a:spcPts val="0"/>
              </a:spcAft>
              <a:buNone/>
              <a:defRPr sz="3400">
                <a:solidFill>
                  <a:schemeClr val="dk1"/>
                </a:solidFill>
              </a:defRPr>
            </a:lvl6pPr>
            <a:lvl7pPr lvl="6">
              <a:lnSpc>
                <a:spcPct val="115000"/>
              </a:lnSpc>
              <a:spcBef>
                <a:spcPts val="0"/>
              </a:spcBef>
              <a:spcAft>
                <a:spcPts val="0"/>
              </a:spcAft>
              <a:buNone/>
              <a:defRPr sz="3400">
                <a:solidFill>
                  <a:schemeClr val="dk1"/>
                </a:solidFill>
              </a:defRPr>
            </a:lvl7pPr>
            <a:lvl8pPr lvl="7">
              <a:lnSpc>
                <a:spcPct val="115000"/>
              </a:lnSpc>
              <a:spcBef>
                <a:spcPts val="0"/>
              </a:spcBef>
              <a:spcAft>
                <a:spcPts val="0"/>
              </a:spcAft>
              <a:buNone/>
              <a:defRPr sz="3400">
                <a:solidFill>
                  <a:schemeClr val="dk1"/>
                </a:solidFill>
              </a:defRPr>
            </a:lvl8pPr>
            <a:lvl9pPr lvl="8">
              <a:lnSpc>
                <a:spcPct val="115000"/>
              </a:lnSpc>
              <a:spcBef>
                <a:spcPts val="0"/>
              </a:spcBef>
              <a:spcAft>
                <a:spcPts val="0"/>
              </a:spcAft>
              <a:buNone/>
              <a:defRPr sz="3400">
                <a:solidFill>
                  <a:schemeClr val="dk1"/>
                </a:solidFill>
              </a:defRPr>
            </a:lvl9pPr>
          </a:lstStyle>
          <a:p/>
        </p:txBody>
      </p:sp>
      <p:sp>
        <p:nvSpPr>
          <p:cNvPr id="500" name="Google Shape;500;p54"/>
          <p:cNvSpPr txBox="1"/>
          <p:nvPr>
            <p:ph idx="1" type="subTitle"/>
          </p:nvPr>
        </p:nvSpPr>
        <p:spPr>
          <a:xfrm>
            <a:off x="457200" y="499225"/>
            <a:ext cx="2870100" cy="2286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cxnSp>
        <p:nvCxnSpPr>
          <p:cNvPr id="501" name="Google Shape;501;p54"/>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502" name="Google Shape;502;p54"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503" name="Google Shape;503;p54"/>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BLANK_1_1_1_1_1_1_1">
    <p:bg>
      <p:bgPr>
        <a:blipFill>
          <a:blip r:embed="rId2">
            <a:alphaModFix/>
          </a:blip>
          <a:stretch>
            <a:fillRect/>
          </a:stretch>
        </a:blipFill>
      </p:bgPr>
    </p:bg>
    <p:spTree>
      <p:nvGrpSpPr>
        <p:cNvPr id="504" name="Shape 504"/>
        <p:cNvGrpSpPr/>
        <p:nvPr/>
      </p:nvGrpSpPr>
      <p:grpSpPr>
        <a:xfrm>
          <a:off x="0" y="0"/>
          <a:ext cx="0" cy="0"/>
          <a:chOff x="0" y="0"/>
          <a:chExt cx="0" cy="0"/>
        </a:xfrm>
      </p:grpSpPr>
      <p:sp>
        <p:nvSpPr>
          <p:cNvPr id="505" name="Google Shape;505;p55"/>
          <p:cNvSpPr txBox="1"/>
          <p:nvPr>
            <p:ph idx="1" type="body"/>
          </p:nvPr>
        </p:nvSpPr>
        <p:spPr>
          <a:xfrm>
            <a:off x="4643650" y="2069075"/>
            <a:ext cx="4152900" cy="1238100"/>
          </a:xfrm>
          <a:prstGeom prst="rect">
            <a:avLst/>
          </a:prstGeom>
        </p:spPr>
        <p:txBody>
          <a:bodyPr anchorCtr="0" anchor="t" bIns="91425" lIns="0"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800"/>
              </a:spcBef>
              <a:spcAft>
                <a:spcPts val="0"/>
              </a:spcAft>
              <a:buSzPts val="1400"/>
              <a:buChar char="○"/>
              <a:defRPr sz="1400"/>
            </a:lvl2pPr>
            <a:lvl3pPr indent="-317500" lvl="2" marL="1371600">
              <a:spcBef>
                <a:spcPts val="800"/>
              </a:spcBef>
              <a:spcAft>
                <a:spcPts val="0"/>
              </a:spcAft>
              <a:buSzPts val="1400"/>
              <a:buChar char="■"/>
              <a:defRPr sz="1400"/>
            </a:lvl3pPr>
            <a:lvl4pPr indent="-317500" lvl="3" marL="1828800">
              <a:spcBef>
                <a:spcPts val="800"/>
              </a:spcBef>
              <a:spcAft>
                <a:spcPts val="0"/>
              </a:spcAft>
              <a:buSzPts val="1400"/>
              <a:buChar char="●"/>
              <a:defRPr sz="1400"/>
            </a:lvl4pPr>
            <a:lvl5pPr indent="-317500" lvl="4" marL="2286000">
              <a:spcBef>
                <a:spcPts val="800"/>
              </a:spcBef>
              <a:spcAft>
                <a:spcPts val="0"/>
              </a:spcAft>
              <a:buSzPts val="1400"/>
              <a:buChar char="○"/>
              <a:defRPr sz="1400"/>
            </a:lvl5pPr>
            <a:lvl6pPr indent="-317500" lvl="5" marL="2743200">
              <a:spcBef>
                <a:spcPts val="800"/>
              </a:spcBef>
              <a:spcAft>
                <a:spcPts val="0"/>
              </a:spcAft>
              <a:buSzPts val="1400"/>
              <a:buChar char="■"/>
              <a:defRPr sz="1400"/>
            </a:lvl6pPr>
            <a:lvl7pPr indent="-317500" lvl="6" marL="3200400">
              <a:spcBef>
                <a:spcPts val="800"/>
              </a:spcBef>
              <a:spcAft>
                <a:spcPts val="0"/>
              </a:spcAft>
              <a:buSzPts val="1400"/>
              <a:buChar char="●"/>
              <a:defRPr sz="1400"/>
            </a:lvl7pPr>
            <a:lvl8pPr indent="-317500" lvl="7" marL="3657600">
              <a:spcBef>
                <a:spcPts val="800"/>
              </a:spcBef>
              <a:spcAft>
                <a:spcPts val="0"/>
              </a:spcAft>
              <a:buSzPts val="1400"/>
              <a:buChar char="○"/>
              <a:defRPr sz="1400"/>
            </a:lvl8pPr>
            <a:lvl9pPr indent="-317500" lvl="8" marL="4114800">
              <a:spcBef>
                <a:spcPts val="800"/>
              </a:spcBef>
              <a:spcAft>
                <a:spcPts val="800"/>
              </a:spcAft>
              <a:buSzPts val="1400"/>
              <a:buChar char="■"/>
              <a:defRPr sz="1400"/>
            </a:lvl9pPr>
          </a:lstStyle>
          <a:p/>
        </p:txBody>
      </p:sp>
      <p:sp>
        <p:nvSpPr>
          <p:cNvPr id="506" name="Google Shape;506;p55"/>
          <p:cNvSpPr txBox="1"/>
          <p:nvPr>
            <p:ph type="title"/>
          </p:nvPr>
        </p:nvSpPr>
        <p:spPr>
          <a:xfrm>
            <a:off x="466200" y="2156625"/>
            <a:ext cx="4152900" cy="581100"/>
          </a:xfrm>
          <a:prstGeom prst="rect">
            <a:avLst/>
          </a:prstGeom>
        </p:spPr>
        <p:txBody>
          <a:bodyPr anchorCtr="0" anchor="t" bIns="0" lIns="0" spcFirstLastPara="1" rIns="0" wrap="square" tIns="0">
            <a:noAutofit/>
          </a:bodyPr>
          <a:lstStyle>
            <a:lvl1pPr lvl="0">
              <a:spcBef>
                <a:spcPts val="0"/>
              </a:spcBef>
              <a:spcAft>
                <a:spcPts val="0"/>
              </a:spcAft>
              <a:buNone/>
              <a:defRPr sz="4800"/>
            </a:lvl1pPr>
            <a:lvl2pPr lvl="1">
              <a:lnSpc>
                <a:spcPct val="115000"/>
              </a:lnSpc>
              <a:spcBef>
                <a:spcPts val="0"/>
              </a:spcBef>
              <a:spcAft>
                <a:spcPts val="0"/>
              </a:spcAft>
              <a:buNone/>
              <a:defRPr sz="4800"/>
            </a:lvl2pPr>
            <a:lvl3pPr lvl="2">
              <a:lnSpc>
                <a:spcPct val="115000"/>
              </a:lnSpc>
              <a:spcBef>
                <a:spcPts val="0"/>
              </a:spcBef>
              <a:spcAft>
                <a:spcPts val="0"/>
              </a:spcAft>
              <a:buNone/>
              <a:defRPr sz="4800"/>
            </a:lvl3pPr>
            <a:lvl4pPr lvl="3">
              <a:lnSpc>
                <a:spcPct val="115000"/>
              </a:lnSpc>
              <a:spcBef>
                <a:spcPts val="0"/>
              </a:spcBef>
              <a:spcAft>
                <a:spcPts val="0"/>
              </a:spcAft>
              <a:buNone/>
              <a:defRPr sz="4800"/>
            </a:lvl4pPr>
            <a:lvl5pPr lvl="4">
              <a:lnSpc>
                <a:spcPct val="115000"/>
              </a:lnSpc>
              <a:spcBef>
                <a:spcPts val="0"/>
              </a:spcBef>
              <a:spcAft>
                <a:spcPts val="0"/>
              </a:spcAft>
              <a:buNone/>
              <a:defRPr sz="4800"/>
            </a:lvl5pPr>
            <a:lvl6pPr lvl="5">
              <a:lnSpc>
                <a:spcPct val="115000"/>
              </a:lnSpc>
              <a:spcBef>
                <a:spcPts val="0"/>
              </a:spcBef>
              <a:spcAft>
                <a:spcPts val="0"/>
              </a:spcAft>
              <a:buNone/>
              <a:defRPr sz="4800"/>
            </a:lvl6pPr>
            <a:lvl7pPr lvl="6">
              <a:lnSpc>
                <a:spcPct val="115000"/>
              </a:lnSpc>
              <a:spcBef>
                <a:spcPts val="0"/>
              </a:spcBef>
              <a:spcAft>
                <a:spcPts val="0"/>
              </a:spcAft>
              <a:buNone/>
              <a:defRPr sz="4800"/>
            </a:lvl7pPr>
            <a:lvl8pPr lvl="7">
              <a:lnSpc>
                <a:spcPct val="115000"/>
              </a:lnSpc>
              <a:spcBef>
                <a:spcPts val="0"/>
              </a:spcBef>
              <a:spcAft>
                <a:spcPts val="0"/>
              </a:spcAft>
              <a:buNone/>
              <a:defRPr sz="4800"/>
            </a:lvl8pPr>
            <a:lvl9pPr lvl="8">
              <a:lnSpc>
                <a:spcPct val="115000"/>
              </a:lnSpc>
              <a:spcBef>
                <a:spcPts val="0"/>
              </a:spcBef>
              <a:spcAft>
                <a:spcPts val="0"/>
              </a:spcAft>
              <a:buNone/>
              <a:defRPr sz="4800"/>
            </a:lvl9pPr>
          </a:lstStyle>
          <a:p/>
        </p:txBody>
      </p:sp>
      <p:sp>
        <p:nvSpPr>
          <p:cNvPr id="507" name="Google Shape;507;p55"/>
          <p:cNvSpPr txBox="1"/>
          <p:nvPr>
            <p:ph idx="2" type="subTitle"/>
          </p:nvPr>
        </p:nvSpPr>
        <p:spPr>
          <a:xfrm>
            <a:off x="4645650" y="3088975"/>
            <a:ext cx="2870100" cy="2286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1200"/>
              <a:buFont typeface="Space Grotesk Medium"/>
              <a:buNone/>
              <a:defRPr sz="1200">
                <a:solidFill>
                  <a:schemeClr val="accent4"/>
                </a:solidFill>
                <a:latin typeface="Space Grotesk Medium"/>
                <a:ea typeface="Space Grotesk Medium"/>
                <a:cs typeface="Space Grotesk Medium"/>
                <a:sym typeface="Space Grotesk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cxnSp>
        <p:nvCxnSpPr>
          <p:cNvPr id="508" name="Google Shape;508;p55"/>
          <p:cNvCxnSpPr/>
          <p:nvPr/>
        </p:nvCxnSpPr>
        <p:spPr>
          <a:xfrm>
            <a:off x="-4500" y="4642878"/>
            <a:ext cx="9153000" cy="0"/>
          </a:xfrm>
          <a:prstGeom prst="straightConnector1">
            <a:avLst/>
          </a:prstGeom>
          <a:noFill/>
          <a:ln cap="flat" cmpd="sng" w="9525">
            <a:solidFill>
              <a:srgbClr val="434343"/>
            </a:solidFill>
            <a:prstDash val="solid"/>
            <a:round/>
            <a:headEnd len="med" w="med" type="none"/>
            <a:tailEnd len="med" w="med" type="none"/>
          </a:ln>
        </p:spPr>
      </p:cxnSp>
      <p:pic>
        <p:nvPicPr>
          <p:cNvPr id="509" name="Google Shape;509;p55" title="logo.png"/>
          <p:cNvPicPr preferRelativeResize="0"/>
          <p:nvPr/>
        </p:nvPicPr>
        <p:blipFill>
          <a:blip r:embed="rId3">
            <a:alphaModFix/>
          </a:blip>
          <a:stretch>
            <a:fillRect/>
          </a:stretch>
        </p:blipFill>
        <p:spPr>
          <a:xfrm>
            <a:off x="228600" y="4848757"/>
            <a:ext cx="937047" cy="103400"/>
          </a:xfrm>
          <a:prstGeom prst="rect">
            <a:avLst/>
          </a:prstGeom>
          <a:noFill/>
          <a:ln>
            <a:noFill/>
          </a:ln>
        </p:spPr>
      </p:pic>
      <p:sp>
        <p:nvSpPr>
          <p:cNvPr id="510" name="Google Shape;510;p55"/>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pic>
        <p:nvPicPr>
          <p:cNvPr id="511" name="Google Shape;511;p55" title="logo.png"/>
          <p:cNvPicPr preferRelativeResize="0"/>
          <p:nvPr/>
        </p:nvPicPr>
        <p:blipFill>
          <a:blip r:embed="rId3">
            <a:alphaModFix/>
          </a:blip>
          <a:stretch>
            <a:fillRect/>
          </a:stretch>
        </p:blipFill>
        <p:spPr>
          <a:xfrm>
            <a:off x="457200" y="499224"/>
            <a:ext cx="1765550" cy="194825"/>
          </a:xfrm>
          <a:prstGeom prst="rect">
            <a:avLst/>
          </a:prstGeom>
          <a:noFill/>
          <a:ln>
            <a:noFill/>
          </a:ln>
        </p:spPr>
      </p:pic>
    </p:spTree>
  </p:cSld>
  <p:clrMapOvr>
    <a:masterClrMapping/>
  </p:clrMapOvr>
  <p:extLst>
    <p:ext uri="{DCECCB84-F9BA-43D5-87BE-67443E8EF086}">
      <p15:sldGuideLst>
        <p15:guide id="1" orient="horz" pos="2569">
          <p15:clr>
            <a:srgbClr val="E46962"/>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BLANK_1_1_1_1_1_1_1_1_1_1_3">
    <p:spTree>
      <p:nvGrpSpPr>
        <p:cNvPr id="512" name="Shape 512"/>
        <p:cNvGrpSpPr/>
        <p:nvPr/>
      </p:nvGrpSpPr>
      <p:grpSpPr>
        <a:xfrm>
          <a:off x="0" y="0"/>
          <a:ext cx="0" cy="0"/>
          <a:chOff x="0" y="0"/>
          <a:chExt cx="0" cy="0"/>
        </a:xfrm>
      </p:grpSpPr>
      <p:sp>
        <p:nvSpPr>
          <p:cNvPr id="513" name="Google Shape;513;p56"/>
          <p:cNvSpPr/>
          <p:nvPr/>
        </p:nvSpPr>
        <p:spPr>
          <a:xfrm>
            <a:off x="228600" y="1281988"/>
            <a:ext cx="2101200" cy="31707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14" name="Google Shape;514;p56"/>
          <p:cNvSpPr/>
          <p:nvPr/>
        </p:nvSpPr>
        <p:spPr>
          <a:xfrm>
            <a:off x="2423700" y="1281988"/>
            <a:ext cx="2101200" cy="31707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15" name="Google Shape;515;p56"/>
          <p:cNvSpPr/>
          <p:nvPr/>
        </p:nvSpPr>
        <p:spPr>
          <a:xfrm>
            <a:off x="4618800" y="1281988"/>
            <a:ext cx="2101200" cy="31707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16" name="Google Shape;516;p56"/>
          <p:cNvSpPr/>
          <p:nvPr/>
        </p:nvSpPr>
        <p:spPr>
          <a:xfrm>
            <a:off x="6813900" y="1281988"/>
            <a:ext cx="2101200" cy="31707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17" name="Google Shape;517;p56"/>
          <p:cNvSpPr/>
          <p:nvPr>
            <p:ph idx="2" type="pic"/>
          </p:nvPr>
        </p:nvSpPr>
        <p:spPr>
          <a:xfrm>
            <a:off x="426700" y="1496013"/>
            <a:ext cx="665400" cy="685500"/>
          </a:xfrm>
          <a:prstGeom prst="roundRect">
            <a:avLst>
              <a:gd fmla="val 17601" name="adj"/>
            </a:avLst>
          </a:prstGeom>
          <a:noFill/>
          <a:ln>
            <a:noFill/>
          </a:ln>
        </p:spPr>
      </p:sp>
      <p:sp>
        <p:nvSpPr>
          <p:cNvPr id="518" name="Google Shape;518;p56"/>
          <p:cNvSpPr txBox="1"/>
          <p:nvPr>
            <p:ph idx="1" type="subTitle"/>
          </p:nvPr>
        </p:nvSpPr>
        <p:spPr>
          <a:xfrm>
            <a:off x="426700" y="2532413"/>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2pPr>
            <a:lvl3pPr lvl="2">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3pPr>
            <a:lvl4pPr lvl="3">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4pPr>
            <a:lvl5pPr lvl="4">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5pPr>
            <a:lvl6pPr lvl="5">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6pPr>
            <a:lvl7pPr lvl="6">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7pPr>
            <a:lvl8pPr lvl="7">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8pPr>
            <a:lvl9pPr lvl="8">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9pPr>
          </a:lstStyle>
          <a:p/>
        </p:txBody>
      </p:sp>
      <p:sp>
        <p:nvSpPr>
          <p:cNvPr id="519" name="Google Shape;519;p56"/>
          <p:cNvSpPr txBox="1"/>
          <p:nvPr>
            <p:ph idx="3" type="subTitle"/>
          </p:nvPr>
        </p:nvSpPr>
        <p:spPr>
          <a:xfrm>
            <a:off x="426700" y="2794965"/>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520" name="Google Shape;520;p56"/>
          <p:cNvSpPr txBox="1"/>
          <p:nvPr>
            <p:ph idx="4" type="body"/>
          </p:nvPr>
        </p:nvSpPr>
        <p:spPr>
          <a:xfrm>
            <a:off x="426700"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rgbClr val="434343"/>
              </a:buClr>
              <a:buSzPts val="1000"/>
              <a:buFont typeface="Urbanist"/>
              <a:buChar char="●"/>
              <a:defRPr sz="1000">
                <a:solidFill>
                  <a:srgbClr val="434343"/>
                </a:solidFill>
              </a:defRPr>
            </a:lvl1pPr>
            <a:lvl2pPr indent="-292100" lvl="1" marL="914400">
              <a:spcBef>
                <a:spcPts val="0"/>
              </a:spcBef>
              <a:spcAft>
                <a:spcPts val="0"/>
              </a:spcAft>
              <a:buClr>
                <a:srgbClr val="434343"/>
              </a:buClr>
              <a:buSzPts val="1000"/>
              <a:buFont typeface="Urbanist"/>
              <a:buChar char="○"/>
              <a:defRPr sz="1000">
                <a:solidFill>
                  <a:srgbClr val="434343"/>
                </a:solidFill>
              </a:defRPr>
            </a:lvl2pPr>
            <a:lvl3pPr indent="-292100" lvl="2" marL="1371600">
              <a:spcBef>
                <a:spcPts val="0"/>
              </a:spcBef>
              <a:spcAft>
                <a:spcPts val="0"/>
              </a:spcAft>
              <a:buClr>
                <a:srgbClr val="434343"/>
              </a:buClr>
              <a:buSzPts val="1000"/>
              <a:buFont typeface="Urbanist"/>
              <a:buChar char="■"/>
              <a:defRPr sz="1000">
                <a:solidFill>
                  <a:srgbClr val="434343"/>
                </a:solidFill>
              </a:defRPr>
            </a:lvl3pPr>
            <a:lvl4pPr indent="-292100" lvl="3" marL="1828800">
              <a:spcBef>
                <a:spcPts val="0"/>
              </a:spcBef>
              <a:spcAft>
                <a:spcPts val="0"/>
              </a:spcAft>
              <a:buClr>
                <a:srgbClr val="434343"/>
              </a:buClr>
              <a:buSzPts val="1000"/>
              <a:buFont typeface="Urbanist"/>
              <a:buChar char="●"/>
              <a:defRPr sz="1000">
                <a:solidFill>
                  <a:srgbClr val="434343"/>
                </a:solidFill>
              </a:defRPr>
            </a:lvl4pPr>
            <a:lvl5pPr indent="-292100" lvl="4" marL="2286000">
              <a:spcBef>
                <a:spcPts val="0"/>
              </a:spcBef>
              <a:spcAft>
                <a:spcPts val="0"/>
              </a:spcAft>
              <a:buClr>
                <a:srgbClr val="434343"/>
              </a:buClr>
              <a:buSzPts val="1000"/>
              <a:buFont typeface="Urbanist"/>
              <a:buChar char="○"/>
              <a:defRPr sz="1000">
                <a:solidFill>
                  <a:srgbClr val="434343"/>
                </a:solidFill>
              </a:defRPr>
            </a:lvl5pPr>
            <a:lvl6pPr indent="-292100" lvl="5" marL="2743200">
              <a:spcBef>
                <a:spcPts val="0"/>
              </a:spcBef>
              <a:spcAft>
                <a:spcPts val="0"/>
              </a:spcAft>
              <a:buClr>
                <a:srgbClr val="434343"/>
              </a:buClr>
              <a:buSzPts val="1000"/>
              <a:buFont typeface="Urbanist"/>
              <a:buChar char="■"/>
              <a:defRPr sz="1000">
                <a:solidFill>
                  <a:srgbClr val="434343"/>
                </a:solidFill>
              </a:defRPr>
            </a:lvl6pPr>
            <a:lvl7pPr indent="-292100" lvl="6" marL="3200400">
              <a:spcBef>
                <a:spcPts val="0"/>
              </a:spcBef>
              <a:spcAft>
                <a:spcPts val="0"/>
              </a:spcAft>
              <a:buClr>
                <a:srgbClr val="434343"/>
              </a:buClr>
              <a:buSzPts val="1000"/>
              <a:buFont typeface="Urbanist"/>
              <a:buChar char="●"/>
              <a:defRPr sz="1000">
                <a:solidFill>
                  <a:srgbClr val="434343"/>
                </a:solidFill>
              </a:defRPr>
            </a:lvl7pPr>
            <a:lvl8pPr indent="-292100" lvl="7" marL="3657600">
              <a:spcBef>
                <a:spcPts val="0"/>
              </a:spcBef>
              <a:spcAft>
                <a:spcPts val="0"/>
              </a:spcAft>
              <a:buClr>
                <a:srgbClr val="434343"/>
              </a:buClr>
              <a:buSzPts val="1000"/>
              <a:buFont typeface="Urbanist"/>
              <a:buChar char="○"/>
              <a:defRPr sz="1000">
                <a:solidFill>
                  <a:srgbClr val="434343"/>
                </a:solidFill>
              </a:defRPr>
            </a:lvl8pPr>
            <a:lvl9pPr indent="-292100" lvl="8" marL="4114800">
              <a:spcBef>
                <a:spcPts val="0"/>
              </a:spcBef>
              <a:spcAft>
                <a:spcPts val="0"/>
              </a:spcAft>
              <a:buClr>
                <a:srgbClr val="434343"/>
              </a:buClr>
              <a:buSzPts val="1000"/>
              <a:buFont typeface="Urbanist"/>
              <a:buChar char="■"/>
              <a:defRPr sz="1000">
                <a:solidFill>
                  <a:srgbClr val="434343"/>
                </a:solidFill>
              </a:defRPr>
            </a:lvl9pPr>
          </a:lstStyle>
          <a:p/>
        </p:txBody>
      </p:sp>
      <p:sp>
        <p:nvSpPr>
          <p:cNvPr id="521" name="Google Shape;521;p56"/>
          <p:cNvSpPr/>
          <p:nvPr>
            <p:ph idx="5" type="pic"/>
          </p:nvPr>
        </p:nvSpPr>
        <p:spPr>
          <a:xfrm>
            <a:off x="2621800" y="1496013"/>
            <a:ext cx="665400" cy="685500"/>
          </a:xfrm>
          <a:prstGeom prst="roundRect">
            <a:avLst>
              <a:gd fmla="val 17601" name="adj"/>
            </a:avLst>
          </a:prstGeom>
          <a:noFill/>
          <a:ln>
            <a:noFill/>
          </a:ln>
        </p:spPr>
      </p:sp>
      <p:sp>
        <p:nvSpPr>
          <p:cNvPr id="522" name="Google Shape;522;p56"/>
          <p:cNvSpPr txBox="1"/>
          <p:nvPr>
            <p:ph idx="6" type="subTitle"/>
          </p:nvPr>
        </p:nvSpPr>
        <p:spPr>
          <a:xfrm>
            <a:off x="2621800" y="2532419"/>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2pPr>
            <a:lvl3pPr lvl="2">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3pPr>
            <a:lvl4pPr lvl="3">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4pPr>
            <a:lvl5pPr lvl="4">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5pPr>
            <a:lvl6pPr lvl="5">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6pPr>
            <a:lvl7pPr lvl="6">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7pPr>
            <a:lvl8pPr lvl="7">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8pPr>
            <a:lvl9pPr lvl="8">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9pPr>
          </a:lstStyle>
          <a:p/>
        </p:txBody>
      </p:sp>
      <p:sp>
        <p:nvSpPr>
          <p:cNvPr id="523" name="Google Shape;523;p56"/>
          <p:cNvSpPr txBox="1"/>
          <p:nvPr>
            <p:ph idx="7" type="subTitle"/>
          </p:nvPr>
        </p:nvSpPr>
        <p:spPr>
          <a:xfrm>
            <a:off x="2621800" y="2794964"/>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524" name="Google Shape;524;p56"/>
          <p:cNvSpPr txBox="1"/>
          <p:nvPr>
            <p:ph idx="8" type="body"/>
          </p:nvPr>
        </p:nvSpPr>
        <p:spPr>
          <a:xfrm>
            <a:off x="2621800" y="3251425"/>
            <a:ext cx="17058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rgbClr val="434343"/>
              </a:buClr>
              <a:buSzPts val="1000"/>
              <a:buFont typeface="Urbanist"/>
              <a:buChar char="●"/>
              <a:defRPr sz="1000">
                <a:solidFill>
                  <a:srgbClr val="434343"/>
                </a:solidFill>
              </a:defRPr>
            </a:lvl1pPr>
            <a:lvl2pPr indent="-292100" lvl="1" marL="914400">
              <a:spcBef>
                <a:spcPts val="0"/>
              </a:spcBef>
              <a:spcAft>
                <a:spcPts val="0"/>
              </a:spcAft>
              <a:buClr>
                <a:srgbClr val="434343"/>
              </a:buClr>
              <a:buSzPts val="1000"/>
              <a:buFont typeface="Urbanist"/>
              <a:buChar char="○"/>
              <a:defRPr sz="1000">
                <a:solidFill>
                  <a:srgbClr val="434343"/>
                </a:solidFill>
              </a:defRPr>
            </a:lvl2pPr>
            <a:lvl3pPr indent="-292100" lvl="2" marL="1371600">
              <a:spcBef>
                <a:spcPts val="0"/>
              </a:spcBef>
              <a:spcAft>
                <a:spcPts val="0"/>
              </a:spcAft>
              <a:buClr>
                <a:srgbClr val="434343"/>
              </a:buClr>
              <a:buSzPts val="1000"/>
              <a:buFont typeface="Urbanist"/>
              <a:buChar char="■"/>
              <a:defRPr sz="1000">
                <a:solidFill>
                  <a:srgbClr val="434343"/>
                </a:solidFill>
              </a:defRPr>
            </a:lvl3pPr>
            <a:lvl4pPr indent="-292100" lvl="3" marL="1828800">
              <a:spcBef>
                <a:spcPts val="0"/>
              </a:spcBef>
              <a:spcAft>
                <a:spcPts val="0"/>
              </a:spcAft>
              <a:buClr>
                <a:srgbClr val="434343"/>
              </a:buClr>
              <a:buSzPts val="1000"/>
              <a:buFont typeface="Urbanist"/>
              <a:buChar char="●"/>
              <a:defRPr sz="1000">
                <a:solidFill>
                  <a:srgbClr val="434343"/>
                </a:solidFill>
              </a:defRPr>
            </a:lvl4pPr>
            <a:lvl5pPr indent="-292100" lvl="4" marL="2286000">
              <a:spcBef>
                <a:spcPts val="0"/>
              </a:spcBef>
              <a:spcAft>
                <a:spcPts val="0"/>
              </a:spcAft>
              <a:buClr>
                <a:srgbClr val="434343"/>
              </a:buClr>
              <a:buSzPts val="1000"/>
              <a:buFont typeface="Urbanist"/>
              <a:buChar char="○"/>
              <a:defRPr sz="1000">
                <a:solidFill>
                  <a:srgbClr val="434343"/>
                </a:solidFill>
              </a:defRPr>
            </a:lvl5pPr>
            <a:lvl6pPr indent="-292100" lvl="5" marL="2743200">
              <a:spcBef>
                <a:spcPts val="0"/>
              </a:spcBef>
              <a:spcAft>
                <a:spcPts val="0"/>
              </a:spcAft>
              <a:buClr>
                <a:srgbClr val="434343"/>
              </a:buClr>
              <a:buSzPts val="1000"/>
              <a:buFont typeface="Urbanist"/>
              <a:buChar char="■"/>
              <a:defRPr sz="1000">
                <a:solidFill>
                  <a:srgbClr val="434343"/>
                </a:solidFill>
              </a:defRPr>
            </a:lvl6pPr>
            <a:lvl7pPr indent="-292100" lvl="6" marL="3200400">
              <a:spcBef>
                <a:spcPts val="0"/>
              </a:spcBef>
              <a:spcAft>
                <a:spcPts val="0"/>
              </a:spcAft>
              <a:buClr>
                <a:srgbClr val="434343"/>
              </a:buClr>
              <a:buSzPts val="1000"/>
              <a:buFont typeface="Urbanist"/>
              <a:buChar char="●"/>
              <a:defRPr sz="1000">
                <a:solidFill>
                  <a:srgbClr val="434343"/>
                </a:solidFill>
              </a:defRPr>
            </a:lvl7pPr>
            <a:lvl8pPr indent="-292100" lvl="7" marL="3657600">
              <a:spcBef>
                <a:spcPts val="0"/>
              </a:spcBef>
              <a:spcAft>
                <a:spcPts val="0"/>
              </a:spcAft>
              <a:buClr>
                <a:srgbClr val="434343"/>
              </a:buClr>
              <a:buSzPts val="1000"/>
              <a:buFont typeface="Urbanist"/>
              <a:buChar char="○"/>
              <a:defRPr sz="1000">
                <a:solidFill>
                  <a:srgbClr val="434343"/>
                </a:solidFill>
              </a:defRPr>
            </a:lvl8pPr>
            <a:lvl9pPr indent="-292100" lvl="8" marL="4114800">
              <a:spcBef>
                <a:spcPts val="0"/>
              </a:spcBef>
              <a:spcAft>
                <a:spcPts val="0"/>
              </a:spcAft>
              <a:buClr>
                <a:srgbClr val="434343"/>
              </a:buClr>
              <a:buSzPts val="1000"/>
              <a:buFont typeface="Urbanist"/>
              <a:buChar char="■"/>
              <a:defRPr sz="1000">
                <a:solidFill>
                  <a:srgbClr val="434343"/>
                </a:solidFill>
              </a:defRPr>
            </a:lvl9pPr>
          </a:lstStyle>
          <a:p/>
        </p:txBody>
      </p:sp>
      <p:sp>
        <p:nvSpPr>
          <p:cNvPr id="525" name="Google Shape;525;p56"/>
          <p:cNvSpPr/>
          <p:nvPr>
            <p:ph idx="9" type="pic"/>
          </p:nvPr>
        </p:nvSpPr>
        <p:spPr>
          <a:xfrm>
            <a:off x="4816900" y="1496013"/>
            <a:ext cx="665400" cy="685500"/>
          </a:xfrm>
          <a:prstGeom prst="roundRect">
            <a:avLst>
              <a:gd fmla="val 17601" name="adj"/>
            </a:avLst>
          </a:prstGeom>
          <a:noFill/>
          <a:ln>
            <a:noFill/>
          </a:ln>
        </p:spPr>
      </p:sp>
      <p:sp>
        <p:nvSpPr>
          <p:cNvPr id="526" name="Google Shape;526;p56"/>
          <p:cNvSpPr txBox="1"/>
          <p:nvPr>
            <p:ph idx="13" type="subTitle"/>
          </p:nvPr>
        </p:nvSpPr>
        <p:spPr>
          <a:xfrm>
            <a:off x="4816900" y="2532419"/>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2pPr>
            <a:lvl3pPr lvl="2">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3pPr>
            <a:lvl4pPr lvl="3">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4pPr>
            <a:lvl5pPr lvl="4">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5pPr>
            <a:lvl6pPr lvl="5">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6pPr>
            <a:lvl7pPr lvl="6">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7pPr>
            <a:lvl8pPr lvl="7">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8pPr>
            <a:lvl9pPr lvl="8">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9pPr>
          </a:lstStyle>
          <a:p/>
        </p:txBody>
      </p:sp>
      <p:sp>
        <p:nvSpPr>
          <p:cNvPr id="527" name="Google Shape;527;p56"/>
          <p:cNvSpPr txBox="1"/>
          <p:nvPr>
            <p:ph idx="14" type="subTitle"/>
          </p:nvPr>
        </p:nvSpPr>
        <p:spPr>
          <a:xfrm>
            <a:off x="4816900" y="2794965"/>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528" name="Google Shape;528;p56"/>
          <p:cNvSpPr txBox="1"/>
          <p:nvPr>
            <p:ph idx="15" type="body"/>
          </p:nvPr>
        </p:nvSpPr>
        <p:spPr>
          <a:xfrm>
            <a:off x="4817025"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rgbClr val="434343"/>
              </a:buClr>
              <a:buSzPts val="1000"/>
              <a:buFont typeface="Urbanist"/>
              <a:buChar char="●"/>
              <a:defRPr sz="1000">
                <a:solidFill>
                  <a:srgbClr val="434343"/>
                </a:solidFill>
              </a:defRPr>
            </a:lvl1pPr>
            <a:lvl2pPr indent="-292100" lvl="1" marL="914400">
              <a:spcBef>
                <a:spcPts val="0"/>
              </a:spcBef>
              <a:spcAft>
                <a:spcPts val="0"/>
              </a:spcAft>
              <a:buClr>
                <a:srgbClr val="434343"/>
              </a:buClr>
              <a:buSzPts val="1000"/>
              <a:buFont typeface="Urbanist"/>
              <a:buChar char="○"/>
              <a:defRPr sz="1000">
                <a:solidFill>
                  <a:srgbClr val="434343"/>
                </a:solidFill>
              </a:defRPr>
            </a:lvl2pPr>
            <a:lvl3pPr indent="-292100" lvl="2" marL="1371600">
              <a:spcBef>
                <a:spcPts val="0"/>
              </a:spcBef>
              <a:spcAft>
                <a:spcPts val="0"/>
              </a:spcAft>
              <a:buClr>
                <a:srgbClr val="434343"/>
              </a:buClr>
              <a:buSzPts val="1000"/>
              <a:buFont typeface="Urbanist"/>
              <a:buChar char="■"/>
              <a:defRPr sz="1000">
                <a:solidFill>
                  <a:srgbClr val="434343"/>
                </a:solidFill>
              </a:defRPr>
            </a:lvl3pPr>
            <a:lvl4pPr indent="-292100" lvl="3" marL="1828800">
              <a:spcBef>
                <a:spcPts val="0"/>
              </a:spcBef>
              <a:spcAft>
                <a:spcPts val="0"/>
              </a:spcAft>
              <a:buClr>
                <a:srgbClr val="434343"/>
              </a:buClr>
              <a:buSzPts val="1000"/>
              <a:buFont typeface="Urbanist"/>
              <a:buChar char="●"/>
              <a:defRPr sz="1000">
                <a:solidFill>
                  <a:srgbClr val="434343"/>
                </a:solidFill>
              </a:defRPr>
            </a:lvl4pPr>
            <a:lvl5pPr indent="-292100" lvl="4" marL="2286000">
              <a:spcBef>
                <a:spcPts val="0"/>
              </a:spcBef>
              <a:spcAft>
                <a:spcPts val="0"/>
              </a:spcAft>
              <a:buClr>
                <a:srgbClr val="434343"/>
              </a:buClr>
              <a:buSzPts val="1000"/>
              <a:buFont typeface="Urbanist"/>
              <a:buChar char="○"/>
              <a:defRPr sz="1000">
                <a:solidFill>
                  <a:srgbClr val="434343"/>
                </a:solidFill>
              </a:defRPr>
            </a:lvl5pPr>
            <a:lvl6pPr indent="-292100" lvl="5" marL="2743200">
              <a:spcBef>
                <a:spcPts val="0"/>
              </a:spcBef>
              <a:spcAft>
                <a:spcPts val="0"/>
              </a:spcAft>
              <a:buClr>
                <a:srgbClr val="434343"/>
              </a:buClr>
              <a:buSzPts val="1000"/>
              <a:buFont typeface="Urbanist"/>
              <a:buChar char="■"/>
              <a:defRPr sz="1000">
                <a:solidFill>
                  <a:srgbClr val="434343"/>
                </a:solidFill>
              </a:defRPr>
            </a:lvl6pPr>
            <a:lvl7pPr indent="-292100" lvl="6" marL="3200400">
              <a:spcBef>
                <a:spcPts val="0"/>
              </a:spcBef>
              <a:spcAft>
                <a:spcPts val="0"/>
              </a:spcAft>
              <a:buClr>
                <a:srgbClr val="434343"/>
              </a:buClr>
              <a:buSzPts val="1000"/>
              <a:buFont typeface="Urbanist"/>
              <a:buChar char="●"/>
              <a:defRPr sz="1000">
                <a:solidFill>
                  <a:srgbClr val="434343"/>
                </a:solidFill>
              </a:defRPr>
            </a:lvl7pPr>
            <a:lvl8pPr indent="-292100" lvl="7" marL="3657600">
              <a:spcBef>
                <a:spcPts val="0"/>
              </a:spcBef>
              <a:spcAft>
                <a:spcPts val="0"/>
              </a:spcAft>
              <a:buClr>
                <a:srgbClr val="434343"/>
              </a:buClr>
              <a:buSzPts val="1000"/>
              <a:buFont typeface="Urbanist"/>
              <a:buChar char="○"/>
              <a:defRPr sz="1000">
                <a:solidFill>
                  <a:srgbClr val="434343"/>
                </a:solidFill>
              </a:defRPr>
            </a:lvl8pPr>
            <a:lvl9pPr indent="-292100" lvl="8" marL="4114800">
              <a:spcBef>
                <a:spcPts val="0"/>
              </a:spcBef>
              <a:spcAft>
                <a:spcPts val="0"/>
              </a:spcAft>
              <a:buClr>
                <a:srgbClr val="434343"/>
              </a:buClr>
              <a:buSzPts val="1000"/>
              <a:buFont typeface="Urbanist"/>
              <a:buChar char="■"/>
              <a:defRPr sz="1000">
                <a:solidFill>
                  <a:srgbClr val="434343"/>
                </a:solidFill>
              </a:defRPr>
            </a:lvl9pPr>
          </a:lstStyle>
          <a:p/>
        </p:txBody>
      </p:sp>
      <p:sp>
        <p:nvSpPr>
          <p:cNvPr id="529" name="Google Shape;529;p56"/>
          <p:cNvSpPr/>
          <p:nvPr>
            <p:ph idx="16" type="pic"/>
          </p:nvPr>
        </p:nvSpPr>
        <p:spPr>
          <a:xfrm>
            <a:off x="7012000" y="1496013"/>
            <a:ext cx="665400" cy="685500"/>
          </a:xfrm>
          <a:prstGeom prst="roundRect">
            <a:avLst>
              <a:gd fmla="val 17601" name="adj"/>
            </a:avLst>
          </a:prstGeom>
          <a:noFill/>
          <a:ln>
            <a:noFill/>
          </a:ln>
        </p:spPr>
      </p:sp>
      <p:sp>
        <p:nvSpPr>
          <p:cNvPr id="530" name="Google Shape;530;p56"/>
          <p:cNvSpPr txBox="1"/>
          <p:nvPr>
            <p:ph idx="17" type="subTitle"/>
          </p:nvPr>
        </p:nvSpPr>
        <p:spPr>
          <a:xfrm>
            <a:off x="7012000" y="2532419"/>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2pPr>
            <a:lvl3pPr lvl="2">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3pPr>
            <a:lvl4pPr lvl="3">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4pPr>
            <a:lvl5pPr lvl="4">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5pPr>
            <a:lvl6pPr lvl="5">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6pPr>
            <a:lvl7pPr lvl="6">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7pPr>
            <a:lvl8pPr lvl="7">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8pPr>
            <a:lvl9pPr lvl="8">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9pPr>
          </a:lstStyle>
          <a:p/>
        </p:txBody>
      </p:sp>
      <p:sp>
        <p:nvSpPr>
          <p:cNvPr id="531" name="Google Shape;531;p56"/>
          <p:cNvSpPr txBox="1"/>
          <p:nvPr>
            <p:ph idx="18" type="subTitle"/>
          </p:nvPr>
        </p:nvSpPr>
        <p:spPr>
          <a:xfrm>
            <a:off x="7012000" y="2794965"/>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532" name="Google Shape;532;p56"/>
          <p:cNvSpPr txBox="1"/>
          <p:nvPr>
            <p:ph idx="19" type="body"/>
          </p:nvPr>
        </p:nvSpPr>
        <p:spPr>
          <a:xfrm>
            <a:off x="7012000"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rgbClr val="434343"/>
              </a:buClr>
              <a:buSzPts val="1000"/>
              <a:buFont typeface="Urbanist"/>
              <a:buChar char="●"/>
              <a:defRPr sz="1000">
                <a:solidFill>
                  <a:srgbClr val="434343"/>
                </a:solidFill>
              </a:defRPr>
            </a:lvl1pPr>
            <a:lvl2pPr indent="-292100" lvl="1" marL="914400">
              <a:spcBef>
                <a:spcPts val="0"/>
              </a:spcBef>
              <a:spcAft>
                <a:spcPts val="0"/>
              </a:spcAft>
              <a:buClr>
                <a:srgbClr val="434343"/>
              </a:buClr>
              <a:buSzPts val="1000"/>
              <a:buFont typeface="Urbanist"/>
              <a:buChar char="○"/>
              <a:defRPr sz="1000">
                <a:solidFill>
                  <a:srgbClr val="434343"/>
                </a:solidFill>
              </a:defRPr>
            </a:lvl2pPr>
            <a:lvl3pPr indent="-292100" lvl="2" marL="1371600">
              <a:spcBef>
                <a:spcPts val="0"/>
              </a:spcBef>
              <a:spcAft>
                <a:spcPts val="0"/>
              </a:spcAft>
              <a:buClr>
                <a:srgbClr val="434343"/>
              </a:buClr>
              <a:buSzPts val="1000"/>
              <a:buFont typeface="Urbanist"/>
              <a:buChar char="■"/>
              <a:defRPr sz="1000">
                <a:solidFill>
                  <a:srgbClr val="434343"/>
                </a:solidFill>
              </a:defRPr>
            </a:lvl3pPr>
            <a:lvl4pPr indent="-292100" lvl="3" marL="1828800">
              <a:spcBef>
                <a:spcPts val="0"/>
              </a:spcBef>
              <a:spcAft>
                <a:spcPts val="0"/>
              </a:spcAft>
              <a:buClr>
                <a:srgbClr val="434343"/>
              </a:buClr>
              <a:buSzPts val="1000"/>
              <a:buFont typeface="Urbanist"/>
              <a:buChar char="●"/>
              <a:defRPr sz="1000">
                <a:solidFill>
                  <a:srgbClr val="434343"/>
                </a:solidFill>
              </a:defRPr>
            </a:lvl4pPr>
            <a:lvl5pPr indent="-292100" lvl="4" marL="2286000">
              <a:spcBef>
                <a:spcPts val="0"/>
              </a:spcBef>
              <a:spcAft>
                <a:spcPts val="0"/>
              </a:spcAft>
              <a:buClr>
                <a:srgbClr val="434343"/>
              </a:buClr>
              <a:buSzPts val="1000"/>
              <a:buFont typeface="Urbanist"/>
              <a:buChar char="○"/>
              <a:defRPr sz="1000">
                <a:solidFill>
                  <a:srgbClr val="434343"/>
                </a:solidFill>
              </a:defRPr>
            </a:lvl5pPr>
            <a:lvl6pPr indent="-292100" lvl="5" marL="2743200">
              <a:spcBef>
                <a:spcPts val="0"/>
              </a:spcBef>
              <a:spcAft>
                <a:spcPts val="0"/>
              </a:spcAft>
              <a:buClr>
                <a:srgbClr val="434343"/>
              </a:buClr>
              <a:buSzPts val="1000"/>
              <a:buFont typeface="Urbanist"/>
              <a:buChar char="■"/>
              <a:defRPr sz="1000">
                <a:solidFill>
                  <a:srgbClr val="434343"/>
                </a:solidFill>
              </a:defRPr>
            </a:lvl6pPr>
            <a:lvl7pPr indent="-292100" lvl="6" marL="3200400">
              <a:spcBef>
                <a:spcPts val="0"/>
              </a:spcBef>
              <a:spcAft>
                <a:spcPts val="0"/>
              </a:spcAft>
              <a:buClr>
                <a:srgbClr val="434343"/>
              </a:buClr>
              <a:buSzPts val="1000"/>
              <a:buFont typeface="Urbanist"/>
              <a:buChar char="●"/>
              <a:defRPr sz="1000">
                <a:solidFill>
                  <a:srgbClr val="434343"/>
                </a:solidFill>
              </a:defRPr>
            </a:lvl7pPr>
            <a:lvl8pPr indent="-292100" lvl="7" marL="3657600">
              <a:spcBef>
                <a:spcPts val="0"/>
              </a:spcBef>
              <a:spcAft>
                <a:spcPts val="0"/>
              </a:spcAft>
              <a:buClr>
                <a:srgbClr val="434343"/>
              </a:buClr>
              <a:buSzPts val="1000"/>
              <a:buFont typeface="Urbanist"/>
              <a:buChar char="○"/>
              <a:defRPr sz="1000">
                <a:solidFill>
                  <a:srgbClr val="434343"/>
                </a:solidFill>
              </a:defRPr>
            </a:lvl8pPr>
            <a:lvl9pPr indent="-292100" lvl="8" marL="4114800">
              <a:spcBef>
                <a:spcPts val="0"/>
              </a:spcBef>
              <a:spcAft>
                <a:spcPts val="0"/>
              </a:spcAft>
              <a:buClr>
                <a:srgbClr val="434343"/>
              </a:buClr>
              <a:buSzPts val="1000"/>
              <a:buFont typeface="Urbanist"/>
              <a:buChar char="■"/>
              <a:defRPr sz="1000">
                <a:solidFill>
                  <a:srgbClr val="434343"/>
                </a:solidFill>
              </a:defRPr>
            </a:lvl9pPr>
          </a:lstStyle>
          <a:p/>
        </p:txBody>
      </p:sp>
      <p:cxnSp>
        <p:nvCxnSpPr>
          <p:cNvPr id="533" name="Google Shape;533;p56"/>
          <p:cNvCxnSpPr/>
          <p:nvPr/>
        </p:nvCxnSpPr>
        <p:spPr>
          <a:xfrm>
            <a:off x="-4500" y="4642878"/>
            <a:ext cx="9153000" cy="0"/>
          </a:xfrm>
          <a:prstGeom prst="straightConnector1">
            <a:avLst/>
          </a:prstGeom>
          <a:noFill/>
          <a:ln cap="flat" cmpd="sng" w="9525">
            <a:solidFill>
              <a:srgbClr val="434343"/>
            </a:solidFill>
            <a:prstDash val="solid"/>
            <a:round/>
            <a:headEnd len="med" w="med" type="none"/>
            <a:tailEnd len="med" w="med" type="none"/>
          </a:ln>
        </p:spPr>
      </p:cxnSp>
      <p:pic>
        <p:nvPicPr>
          <p:cNvPr id="534" name="Google Shape;534;p56"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535" name="Google Shape;535;p56"/>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536" name="Google Shape;536;p56"/>
          <p:cNvSpPr txBox="1"/>
          <p:nvPr>
            <p:ph type="title"/>
          </p:nvPr>
        </p:nvSpPr>
        <p:spPr>
          <a:xfrm>
            <a:off x="457200" y="499225"/>
            <a:ext cx="62628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s">
  <p:cSld name="BLANK_1_1_1_1_1_1_1_1_1_1_3_1">
    <p:bg>
      <p:bgPr>
        <a:gradFill>
          <a:gsLst>
            <a:gs pos="0">
              <a:schemeClr val="dk1"/>
            </a:gs>
            <a:gs pos="50000">
              <a:schemeClr val="lt2"/>
            </a:gs>
            <a:gs pos="100000">
              <a:schemeClr val="accent1"/>
            </a:gs>
          </a:gsLst>
          <a:lin ang="5400012" scaled="0"/>
        </a:gradFill>
      </p:bgPr>
    </p:bg>
    <p:spTree>
      <p:nvGrpSpPr>
        <p:cNvPr id="537" name="Shape 537"/>
        <p:cNvGrpSpPr/>
        <p:nvPr/>
      </p:nvGrpSpPr>
      <p:grpSpPr>
        <a:xfrm>
          <a:off x="0" y="0"/>
          <a:ext cx="0" cy="0"/>
          <a:chOff x="0" y="0"/>
          <a:chExt cx="0" cy="0"/>
        </a:xfrm>
      </p:grpSpPr>
      <p:sp>
        <p:nvSpPr>
          <p:cNvPr id="538" name="Google Shape;538;p57"/>
          <p:cNvSpPr/>
          <p:nvPr/>
        </p:nvSpPr>
        <p:spPr>
          <a:xfrm>
            <a:off x="457200" y="1402175"/>
            <a:ext cx="4068000" cy="26760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39" name="Google Shape;539;p57"/>
          <p:cNvSpPr/>
          <p:nvPr>
            <p:ph idx="2" type="pic"/>
          </p:nvPr>
        </p:nvSpPr>
        <p:spPr>
          <a:xfrm>
            <a:off x="804447" y="3348920"/>
            <a:ext cx="392100" cy="404100"/>
          </a:xfrm>
          <a:prstGeom prst="roundRect">
            <a:avLst>
              <a:gd fmla="val 17601" name="adj"/>
            </a:avLst>
          </a:prstGeom>
          <a:noFill/>
          <a:ln>
            <a:noFill/>
          </a:ln>
        </p:spPr>
      </p:sp>
      <p:sp>
        <p:nvSpPr>
          <p:cNvPr id="540" name="Google Shape;540;p57"/>
          <p:cNvSpPr txBox="1"/>
          <p:nvPr>
            <p:ph idx="1" type="subTitle"/>
          </p:nvPr>
        </p:nvSpPr>
        <p:spPr>
          <a:xfrm>
            <a:off x="1360850" y="3337800"/>
            <a:ext cx="28860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sz="1400">
                <a:latin typeface="Instrument Sans Medium"/>
                <a:ea typeface="Instrument Sans Medium"/>
                <a:cs typeface="Instrument Sans Medium"/>
                <a:sym typeface="Instrument Sans Medium"/>
              </a:defRPr>
            </a:lvl1pPr>
            <a:lvl2pPr lvl="1">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2pPr>
            <a:lvl3pPr lvl="2">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3pPr>
            <a:lvl4pPr lvl="3">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4pPr>
            <a:lvl5pPr lvl="4">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5pPr>
            <a:lvl6pPr lvl="5">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6pPr>
            <a:lvl7pPr lvl="6">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7pPr>
            <a:lvl8pPr lvl="7">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8pPr>
            <a:lvl9pPr lvl="8">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9pPr>
          </a:lstStyle>
          <a:p/>
        </p:txBody>
      </p:sp>
      <p:sp>
        <p:nvSpPr>
          <p:cNvPr id="541" name="Google Shape;541;p57"/>
          <p:cNvSpPr txBox="1"/>
          <p:nvPr>
            <p:ph idx="3" type="subTitle"/>
          </p:nvPr>
        </p:nvSpPr>
        <p:spPr>
          <a:xfrm>
            <a:off x="1360850" y="3600351"/>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cxnSp>
        <p:nvCxnSpPr>
          <p:cNvPr id="542" name="Google Shape;542;p57"/>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543" name="Google Shape;543;p57"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544" name="Google Shape;544;p57"/>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545" name="Google Shape;545;p57"/>
          <p:cNvSpPr txBox="1"/>
          <p:nvPr>
            <p:ph type="title"/>
          </p:nvPr>
        </p:nvSpPr>
        <p:spPr>
          <a:xfrm>
            <a:off x="457200" y="499225"/>
            <a:ext cx="62628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546" name="Google Shape;546;p57"/>
          <p:cNvSpPr txBox="1"/>
          <p:nvPr>
            <p:ph idx="4" type="title"/>
          </p:nvPr>
        </p:nvSpPr>
        <p:spPr>
          <a:xfrm>
            <a:off x="773425" y="2108375"/>
            <a:ext cx="3473400" cy="1229400"/>
          </a:xfrm>
          <a:prstGeom prst="rect">
            <a:avLst/>
          </a:prstGeom>
        </p:spPr>
        <p:txBody>
          <a:bodyPr anchorCtr="0" anchor="ctr" bIns="91425" lIns="0" spcFirstLastPara="1" rIns="91425" wrap="square" tIns="0">
            <a:noAutofit/>
          </a:bodyPr>
          <a:lstStyle>
            <a:lvl1pPr lvl="0">
              <a:lnSpc>
                <a:spcPct val="85000"/>
              </a:lnSpc>
              <a:spcBef>
                <a:spcPts val="0"/>
              </a:spcBef>
              <a:spcAft>
                <a:spcPts val="0"/>
              </a:spcAft>
              <a:buNone/>
              <a:defRPr sz="25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547" name="Google Shape;547;p57"/>
          <p:cNvSpPr/>
          <p:nvPr>
            <p:ph idx="5" type="pic"/>
          </p:nvPr>
        </p:nvSpPr>
        <p:spPr>
          <a:xfrm>
            <a:off x="773425" y="1639464"/>
            <a:ext cx="936900" cy="468900"/>
          </a:xfrm>
          <a:prstGeom prst="roundRect">
            <a:avLst>
              <a:gd fmla="val 17601" name="adj"/>
            </a:avLst>
          </a:prstGeom>
          <a:noFill/>
          <a:ln>
            <a:noFill/>
          </a:ln>
        </p:spPr>
      </p:sp>
      <p:sp>
        <p:nvSpPr>
          <p:cNvPr id="548" name="Google Shape;548;p57"/>
          <p:cNvSpPr/>
          <p:nvPr/>
        </p:nvSpPr>
        <p:spPr>
          <a:xfrm>
            <a:off x="4618950" y="1402175"/>
            <a:ext cx="4068000" cy="26760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49" name="Google Shape;549;p57"/>
          <p:cNvSpPr/>
          <p:nvPr>
            <p:ph idx="6" type="pic"/>
          </p:nvPr>
        </p:nvSpPr>
        <p:spPr>
          <a:xfrm>
            <a:off x="4966197" y="3348920"/>
            <a:ext cx="392100" cy="404100"/>
          </a:xfrm>
          <a:prstGeom prst="roundRect">
            <a:avLst>
              <a:gd fmla="val 17601" name="adj"/>
            </a:avLst>
          </a:prstGeom>
          <a:noFill/>
          <a:ln>
            <a:noFill/>
          </a:ln>
        </p:spPr>
      </p:sp>
      <p:sp>
        <p:nvSpPr>
          <p:cNvPr id="550" name="Google Shape;550;p57"/>
          <p:cNvSpPr txBox="1"/>
          <p:nvPr>
            <p:ph idx="7" type="subTitle"/>
          </p:nvPr>
        </p:nvSpPr>
        <p:spPr>
          <a:xfrm>
            <a:off x="5522600" y="3337800"/>
            <a:ext cx="28860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sz="1400">
                <a:latin typeface="Instrument Sans Medium"/>
                <a:ea typeface="Instrument Sans Medium"/>
                <a:cs typeface="Instrument Sans Medium"/>
                <a:sym typeface="Instrument Sans Medium"/>
              </a:defRPr>
            </a:lvl1pPr>
            <a:lvl2pPr lvl="1">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2pPr>
            <a:lvl3pPr lvl="2">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3pPr>
            <a:lvl4pPr lvl="3">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4pPr>
            <a:lvl5pPr lvl="4">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5pPr>
            <a:lvl6pPr lvl="5">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6pPr>
            <a:lvl7pPr lvl="6">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7pPr>
            <a:lvl8pPr lvl="7">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8pPr>
            <a:lvl9pPr lvl="8">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9pPr>
          </a:lstStyle>
          <a:p/>
        </p:txBody>
      </p:sp>
      <p:sp>
        <p:nvSpPr>
          <p:cNvPr id="551" name="Google Shape;551;p57"/>
          <p:cNvSpPr txBox="1"/>
          <p:nvPr>
            <p:ph idx="8" type="subTitle"/>
          </p:nvPr>
        </p:nvSpPr>
        <p:spPr>
          <a:xfrm>
            <a:off x="5522600" y="3600351"/>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552" name="Google Shape;552;p57"/>
          <p:cNvSpPr txBox="1"/>
          <p:nvPr>
            <p:ph idx="9" type="title"/>
          </p:nvPr>
        </p:nvSpPr>
        <p:spPr>
          <a:xfrm>
            <a:off x="4935175" y="2108375"/>
            <a:ext cx="3473400" cy="1229400"/>
          </a:xfrm>
          <a:prstGeom prst="rect">
            <a:avLst/>
          </a:prstGeom>
        </p:spPr>
        <p:txBody>
          <a:bodyPr anchorCtr="0" anchor="ctr" bIns="91425" lIns="0" spcFirstLastPara="1" rIns="91425" wrap="square" tIns="0">
            <a:noAutofit/>
          </a:bodyPr>
          <a:lstStyle>
            <a:lvl1pPr lvl="0">
              <a:lnSpc>
                <a:spcPct val="85000"/>
              </a:lnSpc>
              <a:spcBef>
                <a:spcPts val="0"/>
              </a:spcBef>
              <a:spcAft>
                <a:spcPts val="0"/>
              </a:spcAft>
              <a:buNone/>
              <a:defRPr sz="25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553" name="Google Shape;553;p57"/>
          <p:cNvSpPr/>
          <p:nvPr>
            <p:ph idx="13" type="pic"/>
          </p:nvPr>
        </p:nvSpPr>
        <p:spPr>
          <a:xfrm>
            <a:off x="4935175" y="1639464"/>
            <a:ext cx="936900" cy="468900"/>
          </a:xfrm>
          <a:prstGeom prst="roundRect">
            <a:avLst>
              <a:gd fmla="val 17601" name="adj"/>
            </a:avLst>
          </a:prstGeom>
          <a:noFill/>
          <a:ln>
            <a:noFill/>
          </a:ln>
        </p:spPr>
      </p:sp>
    </p:spTree>
  </p:cSld>
  <p:clrMapOvr>
    <a:masterClrMapping/>
  </p:clrMapOvr>
  <p:extLst>
    <p:ext uri="{DCECCB84-F9BA-43D5-87BE-67443E8EF086}">
      <p15:sldGuideLst>
        <p15:guide id="1" orient="horz" pos="2569">
          <p15:clr>
            <a:srgbClr val="E46962"/>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s 1">
  <p:cSld name="BLANK_1_1_1_1_1_1_1_1_1_1_3_1_2">
    <p:bg>
      <p:bgPr>
        <a:gradFill>
          <a:gsLst>
            <a:gs pos="0">
              <a:schemeClr val="dk1"/>
            </a:gs>
            <a:gs pos="50000">
              <a:schemeClr val="lt2"/>
            </a:gs>
            <a:gs pos="100000">
              <a:schemeClr val="accent1"/>
            </a:gs>
          </a:gsLst>
          <a:lin ang="5400012" scaled="0"/>
        </a:gradFill>
      </p:bgPr>
    </p:bg>
    <p:spTree>
      <p:nvGrpSpPr>
        <p:cNvPr id="554" name="Shape 554"/>
        <p:cNvGrpSpPr/>
        <p:nvPr/>
      </p:nvGrpSpPr>
      <p:grpSpPr>
        <a:xfrm>
          <a:off x="0" y="0"/>
          <a:ext cx="0" cy="0"/>
          <a:chOff x="0" y="0"/>
          <a:chExt cx="0" cy="0"/>
        </a:xfrm>
      </p:grpSpPr>
      <p:sp>
        <p:nvSpPr>
          <p:cNvPr id="555" name="Google Shape;555;p58"/>
          <p:cNvSpPr/>
          <p:nvPr/>
        </p:nvSpPr>
        <p:spPr>
          <a:xfrm>
            <a:off x="457200" y="1402175"/>
            <a:ext cx="8229600" cy="26760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56" name="Google Shape;556;p58"/>
          <p:cNvSpPr txBox="1"/>
          <p:nvPr>
            <p:ph type="title"/>
          </p:nvPr>
        </p:nvSpPr>
        <p:spPr>
          <a:xfrm>
            <a:off x="773425" y="1402175"/>
            <a:ext cx="4575600" cy="2676000"/>
          </a:xfrm>
          <a:prstGeom prst="rect">
            <a:avLst/>
          </a:prstGeom>
        </p:spPr>
        <p:txBody>
          <a:bodyPr anchorCtr="0" anchor="ctr" bIns="91425" lIns="0" spcFirstLastPara="1" rIns="91425" wrap="square" tIns="0">
            <a:noAutofit/>
          </a:bodyPr>
          <a:lstStyle>
            <a:lvl1pPr lvl="0">
              <a:lnSpc>
                <a:spcPct val="85000"/>
              </a:lnSpc>
              <a:spcBef>
                <a:spcPts val="0"/>
              </a:spcBef>
              <a:spcAft>
                <a:spcPts val="0"/>
              </a:spcAft>
              <a:buNone/>
              <a:defRPr sz="25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557" name="Google Shape;557;p58"/>
          <p:cNvSpPr/>
          <p:nvPr>
            <p:ph idx="2" type="pic"/>
          </p:nvPr>
        </p:nvSpPr>
        <p:spPr>
          <a:xfrm>
            <a:off x="6461697" y="2728507"/>
            <a:ext cx="392100" cy="404100"/>
          </a:xfrm>
          <a:prstGeom prst="roundRect">
            <a:avLst>
              <a:gd fmla="val 17601" name="adj"/>
            </a:avLst>
          </a:prstGeom>
          <a:noFill/>
          <a:ln>
            <a:noFill/>
          </a:ln>
        </p:spPr>
      </p:sp>
      <p:sp>
        <p:nvSpPr>
          <p:cNvPr id="558" name="Google Shape;558;p58"/>
          <p:cNvSpPr txBox="1"/>
          <p:nvPr>
            <p:ph idx="1" type="subTitle"/>
          </p:nvPr>
        </p:nvSpPr>
        <p:spPr>
          <a:xfrm>
            <a:off x="6461700" y="3337800"/>
            <a:ext cx="16341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sz="1400">
                <a:latin typeface="Instrument Sans Medium"/>
                <a:ea typeface="Instrument Sans Medium"/>
                <a:cs typeface="Instrument Sans Medium"/>
                <a:sym typeface="Instrument Sans Medium"/>
              </a:defRPr>
            </a:lvl1pPr>
            <a:lvl2pPr lvl="1">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2pPr>
            <a:lvl3pPr lvl="2">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3pPr>
            <a:lvl4pPr lvl="3">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4pPr>
            <a:lvl5pPr lvl="4">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5pPr>
            <a:lvl6pPr lvl="5">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6pPr>
            <a:lvl7pPr lvl="6">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7pPr>
            <a:lvl8pPr lvl="7">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8pPr>
            <a:lvl9pPr lvl="8">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9pPr>
          </a:lstStyle>
          <a:p/>
        </p:txBody>
      </p:sp>
      <p:sp>
        <p:nvSpPr>
          <p:cNvPr id="559" name="Google Shape;559;p58"/>
          <p:cNvSpPr txBox="1"/>
          <p:nvPr>
            <p:ph idx="3" type="subTitle"/>
          </p:nvPr>
        </p:nvSpPr>
        <p:spPr>
          <a:xfrm>
            <a:off x="6461700" y="3600350"/>
            <a:ext cx="14412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cxnSp>
        <p:nvCxnSpPr>
          <p:cNvPr id="560" name="Google Shape;560;p58"/>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561" name="Google Shape;561;p58"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562" name="Google Shape;562;p58"/>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563" name="Google Shape;563;p58"/>
          <p:cNvSpPr txBox="1"/>
          <p:nvPr>
            <p:ph idx="4" type="title"/>
          </p:nvPr>
        </p:nvSpPr>
        <p:spPr>
          <a:xfrm>
            <a:off x="457200" y="499225"/>
            <a:ext cx="62628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564" name="Google Shape;564;p58"/>
          <p:cNvSpPr/>
          <p:nvPr>
            <p:ph idx="5" type="pic"/>
          </p:nvPr>
        </p:nvSpPr>
        <p:spPr>
          <a:xfrm>
            <a:off x="6461700" y="1639464"/>
            <a:ext cx="936900" cy="468900"/>
          </a:xfrm>
          <a:prstGeom prst="roundRect">
            <a:avLst>
              <a:gd fmla="val 17601" name="adj"/>
            </a:avLst>
          </a:prstGeom>
          <a:noFill/>
          <a:ln>
            <a:noFill/>
          </a:ln>
        </p:spPr>
      </p:sp>
      <p:cxnSp>
        <p:nvCxnSpPr>
          <p:cNvPr id="565" name="Google Shape;565;p58"/>
          <p:cNvCxnSpPr/>
          <p:nvPr/>
        </p:nvCxnSpPr>
        <p:spPr>
          <a:xfrm>
            <a:off x="5664100" y="1617361"/>
            <a:ext cx="0" cy="220470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extLst>
    <p:ext uri="{DCECCB84-F9BA-43D5-87BE-67443E8EF086}">
      <p15:sldGuideLst>
        <p15:guide id="1" orient="horz" pos="2569">
          <p15:clr>
            <a:srgbClr val="E46962"/>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PIs">
  <p:cSld name="BLANK_1_1_1_1_1_1_1_1_1_1_3_1_1">
    <p:bg>
      <p:bgPr>
        <a:gradFill>
          <a:gsLst>
            <a:gs pos="0">
              <a:schemeClr val="dk1"/>
            </a:gs>
            <a:gs pos="50000">
              <a:schemeClr val="lt2"/>
            </a:gs>
            <a:gs pos="100000">
              <a:schemeClr val="accent1"/>
            </a:gs>
          </a:gsLst>
          <a:lin ang="5400012" scaled="0"/>
        </a:gradFill>
      </p:bgPr>
    </p:bg>
    <p:spTree>
      <p:nvGrpSpPr>
        <p:cNvPr id="566" name="Shape 566"/>
        <p:cNvGrpSpPr/>
        <p:nvPr/>
      </p:nvGrpSpPr>
      <p:grpSpPr>
        <a:xfrm>
          <a:off x="0" y="0"/>
          <a:ext cx="0" cy="0"/>
          <a:chOff x="0" y="0"/>
          <a:chExt cx="0" cy="0"/>
        </a:xfrm>
      </p:grpSpPr>
      <p:cxnSp>
        <p:nvCxnSpPr>
          <p:cNvPr id="567" name="Google Shape;567;p59"/>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568" name="Google Shape;568;p59"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569" name="Google Shape;569;p59"/>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570" name="Google Shape;570;p59"/>
          <p:cNvSpPr txBox="1"/>
          <p:nvPr>
            <p:ph type="title"/>
          </p:nvPr>
        </p:nvSpPr>
        <p:spPr>
          <a:xfrm>
            <a:off x="457200" y="499225"/>
            <a:ext cx="55323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571" name="Google Shape;571;p59"/>
          <p:cNvSpPr/>
          <p:nvPr/>
        </p:nvSpPr>
        <p:spPr>
          <a:xfrm>
            <a:off x="457200" y="1894650"/>
            <a:ext cx="2606100" cy="21834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72" name="Google Shape;572;p59"/>
          <p:cNvSpPr txBox="1"/>
          <p:nvPr>
            <p:ph idx="2" type="title"/>
          </p:nvPr>
        </p:nvSpPr>
        <p:spPr>
          <a:xfrm>
            <a:off x="708175" y="2186475"/>
            <a:ext cx="1993500" cy="594000"/>
          </a:xfrm>
          <a:prstGeom prst="rect">
            <a:avLst/>
          </a:prstGeom>
        </p:spPr>
        <p:txBody>
          <a:bodyPr anchorCtr="0" anchor="t" bIns="91425" lIns="0" spcFirstLastPara="1" rIns="91425" wrap="square" tIns="0">
            <a:noAutofit/>
          </a:bodyPr>
          <a:lstStyle>
            <a:lvl1pPr lvl="0">
              <a:spcBef>
                <a:spcPts val="0"/>
              </a:spcBef>
              <a:spcAft>
                <a:spcPts val="0"/>
              </a:spcAft>
              <a:buSzPts val="5000"/>
              <a:buNone/>
              <a:defRPr sz="5000"/>
            </a:lvl1pPr>
            <a:lvl2pPr lvl="1">
              <a:spcBef>
                <a:spcPts val="0"/>
              </a:spcBef>
              <a:spcAft>
                <a:spcPts val="0"/>
              </a:spcAft>
              <a:buSzPts val="6200"/>
              <a:buNone/>
              <a:defRPr sz="6200"/>
            </a:lvl2pPr>
            <a:lvl3pPr lvl="2">
              <a:spcBef>
                <a:spcPts val="0"/>
              </a:spcBef>
              <a:spcAft>
                <a:spcPts val="0"/>
              </a:spcAft>
              <a:buSzPts val="6200"/>
              <a:buNone/>
              <a:defRPr sz="6200"/>
            </a:lvl3pPr>
            <a:lvl4pPr lvl="3">
              <a:spcBef>
                <a:spcPts val="0"/>
              </a:spcBef>
              <a:spcAft>
                <a:spcPts val="0"/>
              </a:spcAft>
              <a:buSzPts val="6200"/>
              <a:buNone/>
              <a:defRPr sz="6200"/>
            </a:lvl4pPr>
            <a:lvl5pPr lvl="4">
              <a:spcBef>
                <a:spcPts val="0"/>
              </a:spcBef>
              <a:spcAft>
                <a:spcPts val="0"/>
              </a:spcAft>
              <a:buSzPts val="6200"/>
              <a:buNone/>
              <a:defRPr sz="6200"/>
            </a:lvl5pPr>
            <a:lvl6pPr lvl="5">
              <a:spcBef>
                <a:spcPts val="0"/>
              </a:spcBef>
              <a:spcAft>
                <a:spcPts val="0"/>
              </a:spcAft>
              <a:buSzPts val="6200"/>
              <a:buNone/>
              <a:defRPr sz="6200"/>
            </a:lvl6pPr>
            <a:lvl7pPr lvl="6">
              <a:spcBef>
                <a:spcPts val="0"/>
              </a:spcBef>
              <a:spcAft>
                <a:spcPts val="0"/>
              </a:spcAft>
              <a:buSzPts val="6200"/>
              <a:buNone/>
              <a:defRPr sz="6200"/>
            </a:lvl7pPr>
            <a:lvl8pPr lvl="7">
              <a:spcBef>
                <a:spcPts val="0"/>
              </a:spcBef>
              <a:spcAft>
                <a:spcPts val="0"/>
              </a:spcAft>
              <a:buSzPts val="6200"/>
              <a:buNone/>
              <a:defRPr sz="6200"/>
            </a:lvl8pPr>
            <a:lvl9pPr lvl="8">
              <a:spcBef>
                <a:spcPts val="0"/>
              </a:spcBef>
              <a:spcAft>
                <a:spcPts val="0"/>
              </a:spcAft>
              <a:buSzPts val="6200"/>
              <a:buNone/>
              <a:defRPr sz="6200"/>
            </a:lvl9pPr>
          </a:lstStyle>
          <a:p/>
        </p:txBody>
      </p:sp>
      <p:sp>
        <p:nvSpPr>
          <p:cNvPr id="573" name="Google Shape;573;p59"/>
          <p:cNvSpPr txBox="1"/>
          <p:nvPr>
            <p:ph idx="1" type="subTitle"/>
          </p:nvPr>
        </p:nvSpPr>
        <p:spPr>
          <a:xfrm>
            <a:off x="708175" y="3551325"/>
            <a:ext cx="1993500" cy="168300"/>
          </a:xfrm>
          <a:prstGeom prst="rect">
            <a:avLst/>
          </a:prstGeom>
        </p:spPr>
        <p:txBody>
          <a:bodyPr anchorCtr="0" anchor="t" bIns="91425" lIns="0" spcFirstLastPara="1" rIns="91425" wrap="square" tIns="0">
            <a:noAutofit/>
          </a:bodyPr>
          <a:lstStyle>
            <a:lvl1pPr lvl="0">
              <a:spcBef>
                <a:spcPts val="0"/>
              </a:spcBef>
              <a:spcAft>
                <a:spcPts val="0"/>
              </a:spcAft>
              <a:buClr>
                <a:schemeClr val="accent1"/>
              </a:buClr>
              <a:buSzPts val="1000"/>
              <a:buFont typeface="Urbanist"/>
              <a:buNone/>
              <a:defRPr sz="1000">
                <a:solidFill>
                  <a:schemeClr val="accent1"/>
                </a:solidFill>
              </a:defRPr>
            </a:lvl1pPr>
            <a:lvl2pPr lvl="1">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2pPr>
            <a:lvl3pPr lvl="2">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3pPr>
            <a:lvl4pPr lvl="3">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4pPr>
            <a:lvl5pPr lvl="4">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5pPr>
            <a:lvl6pPr lvl="5">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6pPr>
            <a:lvl7pPr lvl="6">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7pPr>
            <a:lvl8pPr lvl="7">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8pPr>
            <a:lvl9pPr lvl="8">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9pPr>
          </a:lstStyle>
          <a:p/>
        </p:txBody>
      </p:sp>
      <p:sp>
        <p:nvSpPr>
          <p:cNvPr id="574" name="Google Shape;574;p59"/>
          <p:cNvSpPr/>
          <p:nvPr/>
        </p:nvSpPr>
        <p:spPr>
          <a:xfrm>
            <a:off x="3268950" y="1894650"/>
            <a:ext cx="2606100" cy="21834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75" name="Google Shape;575;p59"/>
          <p:cNvSpPr txBox="1"/>
          <p:nvPr>
            <p:ph idx="3" type="title"/>
          </p:nvPr>
        </p:nvSpPr>
        <p:spPr>
          <a:xfrm>
            <a:off x="3596125" y="2110275"/>
            <a:ext cx="1993500" cy="594000"/>
          </a:xfrm>
          <a:prstGeom prst="rect">
            <a:avLst/>
          </a:prstGeom>
        </p:spPr>
        <p:txBody>
          <a:bodyPr anchorCtr="0" anchor="t" bIns="91425" lIns="0" spcFirstLastPara="1" rIns="91425" wrap="square" tIns="0">
            <a:noAutofit/>
          </a:bodyPr>
          <a:lstStyle>
            <a:lvl1pPr lvl="0">
              <a:spcBef>
                <a:spcPts val="0"/>
              </a:spcBef>
              <a:spcAft>
                <a:spcPts val="0"/>
              </a:spcAft>
              <a:buSzPts val="5000"/>
              <a:buNone/>
              <a:defRPr sz="5000"/>
            </a:lvl1pPr>
            <a:lvl2pPr lvl="1">
              <a:spcBef>
                <a:spcPts val="0"/>
              </a:spcBef>
              <a:spcAft>
                <a:spcPts val="0"/>
              </a:spcAft>
              <a:buSzPts val="6200"/>
              <a:buNone/>
              <a:defRPr sz="6200"/>
            </a:lvl2pPr>
            <a:lvl3pPr lvl="2">
              <a:spcBef>
                <a:spcPts val="0"/>
              </a:spcBef>
              <a:spcAft>
                <a:spcPts val="0"/>
              </a:spcAft>
              <a:buSzPts val="6200"/>
              <a:buNone/>
              <a:defRPr sz="6200"/>
            </a:lvl3pPr>
            <a:lvl4pPr lvl="3">
              <a:spcBef>
                <a:spcPts val="0"/>
              </a:spcBef>
              <a:spcAft>
                <a:spcPts val="0"/>
              </a:spcAft>
              <a:buSzPts val="6200"/>
              <a:buNone/>
              <a:defRPr sz="6200"/>
            </a:lvl4pPr>
            <a:lvl5pPr lvl="4">
              <a:spcBef>
                <a:spcPts val="0"/>
              </a:spcBef>
              <a:spcAft>
                <a:spcPts val="0"/>
              </a:spcAft>
              <a:buSzPts val="6200"/>
              <a:buNone/>
              <a:defRPr sz="6200"/>
            </a:lvl5pPr>
            <a:lvl6pPr lvl="5">
              <a:spcBef>
                <a:spcPts val="0"/>
              </a:spcBef>
              <a:spcAft>
                <a:spcPts val="0"/>
              </a:spcAft>
              <a:buSzPts val="6200"/>
              <a:buNone/>
              <a:defRPr sz="6200"/>
            </a:lvl6pPr>
            <a:lvl7pPr lvl="6">
              <a:spcBef>
                <a:spcPts val="0"/>
              </a:spcBef>
              <a:spcAft>
                <a:spcPts val="0"/>
              </a:spcAft>
              <a:buSzPts val="6200"/>
              <a:buNone/>
              <a:defRPr sz="6200"/>
            </a:lvl7pPr>
            <a:lvl8pPr lvl="7">
              <a:spcBef>
                <a:spcPts val="0"/>
              </a:spcBef>
              <a:spcAft>
                <a:spcPts val="0"/>
              </a:spcAft>
              <a:buSzPts val="6200"/>
              <a:buNone/>
              <a:defRPr sz="6200"/>
            </a:lvl8pPr>
            <a:lvl9pPr lvl="8">
              <a:spcBef>
                <a:spcPts val="0"/>
              </a:spcBef>
              <a:spcAft>
                <a:spcPts val="0"/>
              </a:spcAft>
              <a:buSzPts val="6200"/>
              <a:buNone/>
              <a:defRPr sz="6200"/>
            </a:lvl9pPr>
          </a:lstStyle>
          <a:p/>
        </p:txBody>
      </p:sp>
      <p:sp>
        <p:nvSpPr>
          <p:cNvPr id="576" name="Google Shape;576;p59"/>
          <p:cNvSpPr txBox="1"/>
          <p:nvPr>
            <p:ph idx="4" type="subTitle"/>
          </p:nvPr>
        </p:nvSpPr>
        <p:spPr>
          <a:xfrm>
            <a:off x="3596125" y="3551325"/>
            <a:ext cx="1993500" cy="168300"/>
          </a:xfrm>
          <a:prstGeom prst="rect">
            <a:avLst/>
          </a:prstGeom>
        </p:spPr>
        <p:txBody>
          <a:bodyPr anchorCtr="0" anchor="t" bIns="91425" lIns="0" spcFirstLastPara="1" rIns="91425" wrap="square" tIns="0">
            <a:noAutofit/>
          </a:bodyPr>
          <a:lstStyle>
            <a:lvl1pPr lvl="0">
              <a:spcBef>
                <a:spcPts val="0"/>
              </a:spcBef>
              <a:spcAft>
                <a:spcPts val="0"/>
              </a:spcAft>
              <a:buClr>
                <a:schemeClr val="accent1"/>
              </a:buClr>
              <a:buSzPts val="1000"/>
              <a:buFont typeface="Urbanist"/>
              <a:buNone/>
              <a:defRPr sz="1000">
                <a:solidFill>
                  <a:schemeClr val="accent1"/>
                </a:solidFill>
              </a:defRPr>
            </a:lvl1pPr>
            <a:lvl2pPr lvl="1">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2pPr>
            <a:lvl3pPr lvl="2">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3pPr>
            <a:lvl4pPr lvl="3">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4pPr>
            <a:lvl5pPr lvl="4">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5pPr>
            <a:lvl6pPr lvl="5">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6pPr>
            <a:lvl7pPr lvl="6">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7pPr>
            <a:lvl8pPr lvl="7">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8pPr>
            <a:lvl9pPr lvl="8">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9pPr>
          </a:lstStyle>
          <a:p/>
        </p:txBody>
      </p:sp>
      <p:sp>
        <p:nvSpPr>
          <p:cNvPr id="577" name="Google Shape;577;p59"/>
          <p:cNvSpPr/>
          <p:nvPr/>
        </p:nvSpPr>
        <p:spPr>
          <a:xfrm>
            <a:off x="6080700" y="1894650"/>
            <a:ext cx="2606100" cy="21834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78" name="Google Shape;578;p59"/>
          <p:cNvSpPr txBox="1"/>
          <p:nvPr>
            <p:ph idx="5" type="title"/>
          </p:nvPr>
        </p:nvSpPr>
        <p:spPr>
          <a:xfrm>
            <a:off x="6407875" y="2110275"/>
            <a:ext cx="1993500" cy="594000"/>
          </a:xfrm>
          <a:prstGeom prst="rect">
            <a:avLst/>
          </a:prstGeom>
        </p:spPr>
        <p:txBody>
          <a:bodyPr anchorCtr="0" anchor="t" bIns="91425" lIns="0" spcFirstLastPara="1" rIns="91425" wrap="square" tIns="0">
            <a:noAutofit/>
          </a:bodyPr>
          <a:lstStyle>
            <a:lvl1pPr lvl="0">
              <a:spcBef>
                <a:spcPts val="0"/>
              </a:spcBef>
              <a:spcAft>
                <a:spcPts val="0"/>
              </a:spcAft>
              <a:buSzPts val="5000"/>
              <a:buNone/>
              <a:defRPr sz="5000"/>
            </a:lvl1pPr>
            <a:lvl2pPr lvl="1">
              <a:spcBef>
                <a:spcPts val="0"/>
              </a:spcBef>
              <a:spcAft>
                <a:spcPts val="0"/>
              </a:spcAft>
              <a:buSzPts val="6200"/>
              <a:buNone/>
              <a:defRPr sz="6200"/>
            </a:lvl2pPr>
            <a:lvl3pPr lvl="2">
              <a:spcBef>
                <a:spcPts val="0"/>
              </a:spcBef>
              <a:spcAft>
                <a:spcPts val="0"/>
              </a:spcAft>
              <a:buSzPts val="6200"/>
              <a:buNone/>
              <a:defRPr sz="6200"/>
            </a:lvl3pPr>
            <a:lvl4pPr lvl="3">
              <a:spcBef>
                <a:spcPts val="0"/>
              </a:spcBef>
              <a:spcAft>
                <a:spcPts val="0"/>
              </a:spcAft>
              <a:buSzPts val="6200"/>
              <a:buNone/>
              <a:defRPr sz="6200"/>
            </a:lvl4pPr>
            <a:lvl5pPr lvl="4">
              <a:spcBef>
                <a:spcPts val="0"/>
              </a:spcBef>
              <a:spcAft>
                <a:spcPts val="0"/>
              </a:spcAft>
              <a:buSzPts val="6200"/>
              <a:buNone/>
              <a:defRPr sz="6200"/>
            </a:lvl5pPr>
            <a:lvl6pPr lvl="5">
              <a:spcBef>
                <a:spcPts val="0"/>
              </a:spcBef>
              <a:spcAft>
                <a:spcPts val="0"/>
              </a:spcAft>
              <a:buSzPts val="6200"/>
              <a:buNone/>
              <a:defRPr sz="6200"/>
            </a:lvl6pPr>
            <a:lvl7pPr lvl="6">
              <a:spcBef>
                <a:spcPts val="0"/>
              </a:spcBef>
              <a:spcAft>
                <a:spcPts val="0"/>
              </a:spcAft>
              <a:buSzPts val="6200"/>
              <a:buNone/>
              <a:defRPr sz="6200"/>
            </a:lvl7pPr>
            <a:lvl8pPr lvl="7">
              <a:spcBef>
                <a:spcPts val="0"/>
              </a:spcBef>
              <a:spcAft>
                <a:spcPts val="0"/>
              </a:spcAft>
              <a:buSzPts val="6200"/>
              <a:buNone/>
              <a:defRPr sz="6200"/>
            </a:lvl8pPr>
            <a:lvl9pPr lvl="8">
              <a:spcBef>
                <a:spcPts val="0"/>
              </a:spcBef>
              <a:spcAft>
                <a:spcPts val="0"/>
              </a:spcAft>
              <a:buSzPts val="6200"/>
              <a:buNone/>
              <a:defRPr sz="6200"/>
            </a:lvl9pPr>
          </a:lstStyle>
          <a:p/>
        </p:txBody>
      </p:sp>
      <p:sp>
        <p:nvSpPr>
          <p:cNvPr id="579" name="Google Shape;579;p59"/>
          <p:cNvSpPr txBox="1"/>
          <p:nvPr>
            <p:ph idx="6" type="subTitle"/>
          </p:nvPr>
        </p:nvSpPr>
        <p:spPr>
          <a:xfrm>
            <a:off x="6407875" y="3551325"/>
            <a:ext cx="1993500" cy="168300"/>
          </a:xfrm>
          <a:prstGeom prst="rect">
            <a:avLst/>
          </a:prstGeom>
        </p:spPr>
        <p:txBody>
          <a:bodyPr anchorCtr="0" anchor="t" bIns="91425" lIns="0" spcFirstLastPara="1" rIns="91425" wrap="square" tIns="0">
            <a:noAutofit/>
          </a:bodyPr>
          <a:lstStyle>
            <a:lvl1pPr lvl="0">
              <a:spcBef>
                <a:spcPts val="0"/>
              </a:spcBef>
              <a:spcAft>
                <a:spcPts val="0"/>
              </a:spcAft>
              <a:buClr>
                <a:schemeClr val="accent1"/>
              </a:buClr>
              <a:buSzPts val="1000"/>
              <a:buFont typeface="Urbanist"/>
              <a:buNone/>
              <a:defRPr sz="1000">
                <a:solidFill>
                  <a:schemeClr val="accent1"/>
                </a:solidFill>
              </a:defRPr>
            </a:lvl1pPr>
            <a:lvl2pPr lvl="1">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2pPr>
            <a:lvl3pPr lvl="2">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3pPr>
            <a:lvl4pPr lvl="3">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4pPr>
            <a:lvl5pPr lvl="4">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5pPr>
            <a:lvl6pPr lvl="5">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6pPr>
            <a:lvl7pPr lvl="6">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7pPr>
            <a:lvl8pPr lvl="7">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8pPr>
            <a:lvl9pPr lvl="8">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9pPr>
          </a:lstStyle>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s">
  <p:cSld name="BLANK_1_1_1_1_1_1_1_1_1_1_3_1_1_1">
    <p:bg>
      <p:bgPr>
        <a:gradFill>
          <a:gsLst>
            <a:gs pos="0">
              <a:schemeClr val="dk1"/>
            </a:gs>
            <a:gs pos="50000">
              <a:schemeClr val="lt2"/>
            </a:gs>
            <a:gs pos="100000">
              <a:schemeClr val="accent1"/>
            </a:gs>
          </a:gsLst>
          <a:lin ang="5400012" scaled="0"/>
        </a:gradFill>
      </p:bgPr>
    </p:bg>
    <p:spTree>
      <p:nvGrpSpPr>
        <p:cNvPr id="580" name="Shape 580"/>
        <p:cNvGrpSpPr/>
        <p:nvPr/>
      </p:nvGrpSpPr>
      <p:grpSpPr>
        <a:xfrm>
          <a:off x="0" y="0"/>
          <a:ext cx="0" cy="0"/>
          <a:chOff x="0" y="0"/>
          <a:chExt cx="0" cy="0"/>
        </a:xfrm>
      </p:grpSpPr>
      <p:cxnSp>
        <p:nvCxnSpPr>
          <p:cNvPr id="581" name="Google Shape;581;p60"/>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582" name="Google Shape;582;p60"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583" name="Google Shape;583;p60"/>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584" name="Google Shape;584;p60"/>
          <p:cNvSpPr txBox="1"/>
          <p:nvPr>
            <p:ph type="title"/>
          </p:nvPr>
        </p:nvSpPr>
        <p:spPr>
          <a:xfrm>
            <a:off x="457200" y="499225"/>
            <a:ext cx="55323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585" name="Google Shape;585;p60"/>
          <p:cNvSpPr/>
          <p:nvPr>
            <p:ph idx="2" type="pic"/>
          </p:nvPr>
        </p:nvSpPr>
        <p:spPr>
          <a:xfrm>
            <a:off x="457200" y="1801500"/>
            <a:ext cx="1982700" cy="592200"/>
          </a:xfrm>
          <a:prstGeom prst="roundRect">
            <a:avLst>
              <a:gd fmla="val 17601" name="adj"/>
            </a:avLst>
          </a:prstGeom>
          <a:noFill/>
          <a:ln>
            <a:noFill/>
          </a:ln>
        </p:spPr>
      </p:sp>
      <p:sp>
        <p:nvSpPr>
          <p:cNvPr id="586" name="Google Shape;586;p60"/>
          <p:cNvSpPr/>
          <p:nvPr>
            <p:ph idx="3" type="pic"/>
          </p:nvPr>
        </p:nvSpPr>
        <p:spPr>
          <a:xfrm>
            <a:off x="2539458" y="1801500"/>
            <a:ext cx="1982700" cy="592200"/>
          </a:xfrm>
          <a:prstGeom prst="roundRect">
            <a:avLst>
              <a:gd fmla="val 17601" name="adj"/>
            </a:avLst>
          </a:prstGeom>
          <a:noFill/>
          <a:ln>
            <a:noFill/>
          </a:ln>
        </p:spPr>
      </p:sp>
      <p:sp>
        <p:nvSpPr>
          <p:cNvPr id="587" name="Google Shape;587;p60"/>
          <p:cNvSpPr/>
          <p:nvPr>
            <p:ph idx="4" type="pic"/>
          </p:nvPr>
        </p:nvSpPr>
        <p:spPr>
          <a:xfrm>
            <a:off x="4621716" y="1801500"/>
            <a:ext cx="1982700" cy="592200"/>
          </a:xfrm>
          <a:prstGeom prst="roundRect">
            <a:avLst>
              <a:gd fmla="val 17601" name="adj"/>
            </a:avLst>
          </a:prstGeom>
          <a:noFill/>
          <a:ln>
            <a:noFill/>
          </a:ln>
        </p:spPr>
      </p:sp>
      <p:sp>
        <p:nvSpPr>
          <p:cNvPr id="588" name="Google Shape;588;p60"/>
          <p:cNvSpPr/>
          <p:nvPr>
            <p:ph idx="5" type="pic"/>
          </p:nvPr>
        </p:nvSpPr>
        <p:spPr>
          <a:xfrm>
            <a:off x="6703974" y="1801500"/>
            <a:ext cx="1982700" cy="592200"/>
          </a:xfrm>
          <a:prstGeom prst="roundRect">
            <a:avLst>
              <a:gd fmla="val 17601" name="adj"/>
            </a:avLst>
          </a:prstGeom>
          <a:noFill/>
          <a:ln>
            <a:noFill/>
          </a:ln>
        </p:spPr>
      </p:sp>
      <p:sp>
        <p:nvSpPr>
          <p:cNvPr id="589" name="Google Shape;589;p60"/>
          <p:cNvSpPr/>
          <p:nvPr>
            <p:ph idx="6" type="pic"/>
          </p:nvPr>
        </p:nvSpPr>
        <p:spPr>
          <a:xfrm>
            <a:off x="457200" y="2650125"/>
            <a:ext cx="1982700" cy="592200"/>
          </a:xfrm>
          <a:prstGeom prst="roundRect">
            <a:avLst>
              <a:gd fmla="val 17601" name="adj"/>
            </a:avLst>
          </a:prstGeom>
          <a:noFill/>
          <a:ln>
            <a:noFill/>
          </a:ln>
        </p:spPr>
      </p:sp>
      <p:sp>
        <p:nvSpPr>
          <p:cNvPr id="590" name="Google Shape;590;p60"/>
          <p:cNvSpPr/>
          <p:nvPr>
            <p:ph idx="7" type="pic"/>
          </p:nvPr>
        </p:nvSpPr>
        <p:spPr>
          <a:xfrm>
            <a:off x="2539458" y="2650125"/>
            <a:ext cx="1982700" cy="592200"/>
          </a:xfrm>
          <a:prstGeom prst="roundRect">
            <a:avLst>
              <a:gd fmla="val 17601" name="adj"/>
            </a:avLst>
          </a:prstGeom>
          <a:noFill/>
          <a:ln>
            <a:noFill/>
          </a:ln>
        </p:spPr>
      </p:sp>
      <p:sp>
        <p:nvSpPr>
          <p:cNvPr id="591" name="Google Shape;591;p60"/>
          <p:cNvSpPr/>
          <p:nvPr>
            <p:ph idx="8" type="pic"/>
          </p:nvPr>
        </p:nvSpPr>
        <p:spPr>
          <a:xfrm>
            <a:off x="4621716" y="2650125"/>
            <a:ext cx="1982700" cy="592200"/>
          </a:xfrm>
          <a:prstGeom prst="roundRect">
            <a:avLst>
              <a:gd fmla="val 17601" name="adj"/>
            </a:avLst>
          </a:prstGeom>
          <a:noFill/>
          <a:ln>
            <a:noFill/>
          </a:ln>
        </p:spPr>
      </p:sp>
      <p:sp>
        <p:nvSpPr>
          <p:cNvPr id="592" name="Google Shape;592;p60"/>
          <p:cNvSpPr/>
          <p:nvPr>
            <p:ph idx="9" type="pic"/>
          </p:nvPr>
        </p:nvSpPr>
        <p:spPr>
          <a:xfrm>
            <a:off x="6703974" y="2650125"/>
            <a:ext cx="1982700" cy="592200"/>
          </a:xfrm>
          <a:prstGeom prst="roundRect">
            <a:avLst>
              <a:gd fmla="val 17601" name="adj"/>
            </a:avLst>
          </a:prstGeom>
          <a:noFill/>
          <a:ln>
            <a:noFill/>
          </a:ln>
        </p:spPr>
      </p:sp>
      <p:sp>
        <p:nvSpPr>
          <p:cNvPr id="593" name="Google Shape;593;p60"/>
          <p:cNvSpPr/>
          <p:nvPr>
            <p:ph idx="13" type="pic"/>
          </p:nvPr>
        </p:nvSpPr>
        <p:spPr>
          <a:xfrm>
            <a:off x="457200" y="3498775"/>
            <a:ext cx="1982700" cy="592200"/>
          </a:xfrm>
          <a:prstGeom prst="roundRect">
            <a:avLst>
              <a:gd fmla="val 17601" name="adj"/>
            </a:avLst>
          </a:prstGeom>
          <a:noFill/>
          <a:ln>
            <a:noFill/>
          </a:ln>
        </p:spPr>
      </p:sp>
      <p:sp>
        <p:nvSpPr>
          <p:cNvPr id="594" name="Google Shape;594;p60"/>
          <p:cNvSpPr/>
          <p:nvPr>
            <p:ph idx="14" type="pic"/>
          </p:nvPr>
        </p:nvSpPr>
        <p:spPr>
          <a:xfrm>
            <a:off x="2539458" y="3498775"/>
            <a:ext cx="1982700" cy="592200"/>
          </a:xfrm>
          <a:prstGeom prst="roundRect">
            <a:avLst>
              <a:gd fmla="val 17601" name="adj"/>
            </a:avLst>
          </a:prstGeom>
          <a:noFill/>
          <a:ln>
            <a:noFill/>
          </a:ln>
        </p:spPr>
      </p:sp>
      <p:sp>
        <p:nvSpPr>
          <p:cNvPr id="595" name="Google Shape;595;p60"/>
          <p:cNvSpPr/>
          <p:nvPr>
            <p:ph idx="15" type="pic"/>
          </p:nvPr>
        </p:nvSpPr>
        <p:spPr>
          <a:xfrm>
            <a:off x="4621716" y="3498775"/>
            <a:ext cx="1982700" cy="592200"/>
          </a:xfrm>
          <a:prstGeom prst="roundRect">
            <a:avLst>
              <a:gd fmla="val 17601" name="adj"/>
            </a:avLst>
          </a:prstGeom>
          <a:noFill/>
          <a:ln>
            <a:noFill/>
          </a:ln>
        </p:spPr>
      </p:sp>
      <p:sp>
        <p:nvSpPr>
          <p:cNvPr id="596" name="Google Shape;596;p60"/>
          <p:cNvSpPr/>
          <p:nvPr>
            <p:ph idx="16" type="pic"/>
          </p:nvPr>
        </p:nvSpPr>
        <p:spPr>
          <a:xfrm>
            <a:off x="6703974" y="3498775"/>
            <a:ext cx="1982700" cy="592200"/>
          </a:xfrm>
          <a:prstGeom prst="roundRect">
            <a:avLst>
              <a:gd fmla="val 17601" name="adj"/>
            </a:avLst>
          </a:prstGeom>
          <a:noFill/>
          <a:ln>
            <a:noFill/>
          </a:ln>
        </p:spPr>
      </p:sp>
    </p:spTree>
  </p:cSld>
  <p:clrMapOvr>
    <a:masterClrMapping/>
  </p:clrMapOvr>
  <p:extLst>
    <p:ext uri="{DCECCB84-F9BA-43D5-87BE-67443E8EF086}">
      <p15:sldGuideLst>
        <p15:guide id="1" orient="horz" pos="2569">
          <p15:clr>
            <a:srgbClr val="E46962"/>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tform Gallery">
  <p:cSld name="BLANK_1_1_1_1_1_1_1_1_1_1_3_1_1_1_1">
    <p:bg>
      <p:bgPr>
        <a:gradFill>
          <a:gsLst>
            <a:gs pos="0">
              <a:schemeClr val="dk1"/>
            </a:gs>
            <a:gs pos="50000">
              <a:schemeClr val="lt2"/>
            </a:gs>
            <a:gs pos="100000">
              <a:schemeClr val="accent1"/>
            </a:gs>
          </a:gsLst>
          <a:lin ang="5400012" scaled="0"/>
        </a:gradFill>
      </p:bgPr>
    </p:bg>
    <p:spTree>
      <p:nvGrpSpPr>
        <p:cNvPr id="597" name="Shape 597"/>
        <p:cNvGrpSpPr/>
        <p:nvPr/>
      </p:nvGrpSpPr>
      <p:grpSpPr>
        <a:xfrm>
          <a:off x="0" y="0"/>
          <a:ext cx="0" cy="0"/>
          <a:chOff x="0" y="0"/>
          <a:chExt cx="0" cy="0"/>
        </a:xfrm>
      </p:grpSpPr>
      <p:sp>
        <p:nvSpPr>
          <p:cNvPr id="598" name="Google Shape;598;p61"/>
          <p:cNvSpPr/>
          <p:nvPr>
            <p:ph idx="2" type="pic"/>
          </p:nvPr>
        </p:nvSpPr>
        <p:spPr>
          <a:xfrm>
            <a:off x="3154650" y="0"/>
            <a:ext cx="5993700" cy="4642800"/>
          </a:xfrm>
          <a:prstGeom prst="roundRect">
            <a:avLst>
              <a:gd fmla="val 0" name="adj"/>
            </a:avLst>
          </a:prstGeom>
          <a:noFill/>
          <a:ln>
            <a:noFill/>
          </a:ln>
        </p:spPr>
      </p:sp>
      <p:cxnSp>
        <p:nvCxnSpPr>
          <p:cNvPr id="599" name="Google Shape;599;p61"/>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sp>
        <p:nvSpPr>
          <p:cNvPr id="600" name="Google Shape;600;p61"/>
          <p:cNvSpPr/>
          <p:nvPr>
            <p:ph idx="3" type="pic"/>
          </p:nvPr>
        </p:nvSpPr>
        <p:spPr>
          <a:xfrm>
            <a:off x="457200" y="731875"/>
            <a:ext cx="5280300" cy="3179100"/>
          </a:xfrm>
          <a:prstGeom prst="roundRect">
            <a:avLst>
              <a:gd fmla="val 5602" name="adj"/>
            </a:avLst>
          </a:prstGeom>
          <a:noFill/>
          <a:ln>
            <a:noFill/>
          </a:ln>
        </p:spPr>
      </p:sp>
      <p:pic>
        <p:nvPicPr>
          <p:cNvPr id="601" name="Google Shape;601;p61"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602" name="Google Shape;602;p61"/>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tform Details">
  <p:cSld name="BLANK_1_1_1_1_1_1_1_1_1_1_3_1_1_1_1_1">
    <p:bg>
      <p:bgPr>
        <a:gradFill>
          <a:gsLst>
            <a:gs pos="0">
              <a:schemeClr val="dk1"/>
            </a:gs>
            <a:gs pos="50000">
              <a:schemeClr val="lt2"/>
            </a:gs>
            <a:gs pos="100000">
              <a:schemeClr val="accent1"/>
            </a:gs>
          </a:gsLst>
          <a:lin ang="5400012" scaled="0"/>
        </a:gradFill>
      </p:bgPr>
    </p:bg>
    <p:spTree>
      <p:nvGrpSpPr>
        <p:cNvPr id="603" name="Shape 603"/>
        <p:cNvGrpSpPr/>
        <p:nvPr/>
      </p:nvGrpSpPr>
      <p:grpSpPr>
        <a:xfrm>
          <a:off x="0" y="0"/>
          <a:ext cx="0" cy="0"/>
          <a:chOff x="0" y="0"/>
          <a:chExt cx="0" cy="0"/>
        </a:xfrm>
      </p:grpSpPr>
      <p:cxnSp>
        <p:nvCxnSpPr>
          <p:cNvPr id="604" name="Google Shape;604;p62"/>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605" name="Google Shape;605;p62"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606" name="Google Shape;606;p62"/>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607" name="Google Shape;607;p62"/>
          <p:cNvSpPr/>
          <p:nvPr>
            <p:ph idx="2" type="pic"/>
          </p:nvPr>
        </p:nvSpPr>
        <p:spPr>
          <a:xfrm>
            <a:off x="4011800" y="884550"/>
            <a:ext cx="4775400" cy="2875200"/>
          </a:xfrm>
          <a:prstGeom prst="roundRect">
            <a:avLst>
              <a:gd fmla="val 5602" name="adj"/>
            </a:avLst>
          </a:prstGeom>
          <a:noFill/>
          <a:ln>
            <a:noFill/>
          </a:ln>
        </p:spPr>
      </p:sp>
      <p:sp>
        <p:nvSpPr>
          <p:cNvPr id="608" name="Google Shape;608;p62"/>
          <p:cNvSpPr txBox="1"/>
          <p:nvPr>
            <p:ph idx="1" type="body"/>
          </p:nvPr>
        </p:nvSpPr>
        <p:spPr>
          <a:xfrm>
            <a:off x="457200" y="1743625"/>
            <a:ext cx="30216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800"/>
              </a:spcBef>
              <a:spcAft>
                <a:spcPts val="0"/>
              </a:spcAft>
              <a:buSzPts val="1400"/>
              <a:buChar char="○"/>
              <a:defRPr sz="1400"/>
            </a:lvl2pPr>
            <a:lvl3pPr indent="-317500" lvl="2" marL="1371600">
              <a:spcBef>
                <a:spcPts val="800"/>
              </a:spcBef>
              <a:spcAft>
                <a:spcPts val="0"/>
              </a:spcAft>
              <a:buSzPts val="1400"/>
              <a:buChar char="■"/>
              <a:defRPr sz="1400"/>
            </a:lvl3pPr>
            <a:lvl4pPr indent="-317500" lvl="3" marL="1828800">
              <a:spcBef>
                <a:spcPts val="800"/>
              </a:spcBef>
              <a:spcAft>
                <a:spcPts val="0"/>
              </a:spcAft>
              <a:buSzPts val="1400"/>
              <a:buChar char="●"/>
              <a:defRPr sz="1400"/>
            </a:lvl4pPr>
            <a:lvl5pPr indent="-317500" lvl="4" marL="2286000">
              <a:spcBef>
                <a:spcPts val="800"/>
              </a:spcBef>
              <a:spcAft>
                <a:spcPts val="0"/>
              </a:spcAft>
              <a:buSzPts val="1400"/>
              <a:buChar char="○"/>
              <a:defRPr sz="1400"/>
            </a:lvl5pPr>
            <a:lvl6pPr indent="-317500" lvl="5" marL="2743200">
              <a:spcBef>
                <a:spcPts val="800"/>
              </a:spcBef>
              <a:spcAft>
                <a:spcPts val="0"/>
              </a:spcAft>
              <a:buSzPts val="1400"/>
              <a:buChar char="■"/>
              <a:defRPr sz="1400"/>
            </a:lvl6pPr>
            <a:lvl7pPr indent="-317500" lvl="6" marL="3200400">
              <a:spcBef>
                <a:spcPts val="800"/>
              </a:spcBef>
              <a:spcAft>
                <a:spcPts val="0"/>
              </a:spcAft>
              <a:buSzPts val="1400"/>
              <a:buChar char="●"/>
              <a:defRPr sz="1400"/>
            </a:lvl7pPr>
            <a:lvl8pPr indent="-317500" lvl="7" marL="3657600">
              <a:spcBef>
                <a:spcPts val="800"/>
              </a:spcBef>
              <a:spcAft>
                <a:spcPts val="0"/>
              </a:spcAft>
              <a:buSzPts val="1400"/>
              <a:buChar char="○"/>
              <a:defRPr sz="1400"/>
            </a:lvl8pPr>
            <a:lvl9pPr indent="-317500" lvl="8" marL="4114800">
              <a:spcBef>
                <a:spcPts val="800"/>
              </a:spcBef>
              <a:spcAft>
                <a:spcPts val="800"/>
              </a:spcAft>
              <a:buSzPts val="1400"/>
              <a:buChar char="■"/>
              <a:defRPr sz="1400"/>
            </a:lvl9pPr>
          </a:lstStyle>
          <a:p/>
        </p:txBody>
      </p:sp>
      <p:sp>
        <p:nvSpPr>
          <p:cNvPr id="609" name="Google Shape;609;p62"/>
          <p:cNvSpPr txBox="1"/>
          <p:nvPr>
            <p:ph type="title"/>
          </p:nvPr>
        </p:nvSpPr>
        <p:spPr>
          <a:xfrm>
            <a:off x="457200" y="499225"/>
            <a:ext cx="30216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Image">
  <p:cSld name="BLANK_1_1_1_1_1_1_1_1_1_1_1_1_2">
    <p:bg>
      <p:bgPr>
        <a:solidFill>
          <a:schemeClr val="lt1"/>
        </a:solidFill>
      </p:bgPr>
    </p:bg>
    <p:spTree>
      <p:nvGrpSpPr>
        <p:cNvPr id="610" name="Shape 610"/>
        <p:cNvGrpSpPr/>
        <p:nvPr/>
      </p:nvGrpSpPr>
      <p:grpSpPr>
        <a:xfrm>
          <a:off x="0" y="0"/>
          <a:ext cx="0" cy="0"/>
          <a:chOff x="0" y="0"/>
          <a:chExt cx="0" cy="0"/>
        </a:xfrm>
      </p:grpSpPr>
      <p:sp>
        <p:nvSpPr>
          <p:cNvPr id="611" name="Google Shape;611;p63"/>
          <p:cNvSpPr txBox="1"/>
          <p:nvPr>
            <p:ph idx="1" type="body"/>
          </p:nvPr>
        </p:nvSpPr>
        <p:spPr>
          <a:xfrm>
            <a:off x="457200" y="1743625"/>
            <a:ext cx="40680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612" name="Google Shape;612;p63"/>
          <p:cNvSpPr/>
          <p:nvPr>
            <p:ph idx="2" type="pic"/>
          </p:nvPr>
        </p:nvSpPr>
        <p:spPr>
          <a:xfrm>
            <a:off x="5342000" y="0"/>
            <a:ext cx="3806400" cy="4642800"/>
          </a:xfrm>
          <a:prstGeom prst="roundRect">
            <a:avLst>
              <a:gd fmla="val 0" name="adj"/>
            </a:avLst>
          </a:prstGeom>
          <a:noFill/>
          <a:ln>
            <a:noFill/>
          </a:ln>
        </p:spPr>
      </p:sp>
      <p:sp>
        <p:nvSpPr>
          <p:cNvPr id="613" name="Google Shape;613;p63"/>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614" name="Google Shape;614;p63"/>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615" name="Google Shape;615;p63"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616" name="Google Shape;616;p63"/>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Chart">
  <p:cSld name="BLANK_1_1_1_1_1_1_1_1_1_1_1_1_2_2">
    <p:bg>
      <p:bgPr>
        <a:solidFill>
          <a:schemeClr val="lt1"/>
        </a:solidFill>
      </p:bgPr>
    </p:bg>
    <p:spTree>
      <p:nvGrpSpPr>
        <p:cNvPr id="617" name="Shape 617"/>
        <p:cNvGrpSpPr/>
        <p:nvPr/>
      </p:nvGrpSpPr>
      <p:grpSpPr>
        <a:xfrm>
          <a:off x="0" y="0"/>
          <a:ext cx="0" cy="0"/>
          <a:chOff x="0" y="0"/>
          <a:chExt cx="0" cy="0"/>
        </a:xfrm>
      </p:grpSpPr>
      <p:sp>
        <p:nvSpPr>
          <p:cNvPr id="618" name="Google Shape;618;p64"/>
          <p:cNvSpPr/>
          <p:nvPr/>
        </p:nvSpPr>
        <p:spPr>
          <a:xfrm>
            <a:off x="5340025" y="0"/>
            <a:ext cx="3806400" cy="4652100"/>
          </a:xfrm>
          <a:prstGeom prst="rect">
            <a:avLst/>
          </a:prstGeom>
          <a:gradFill>
            <a:gsLst>
              <a:gs pos="0">
                <a:schemeClr val="dk1"/>
              </a:gs>
              <a:gs pos="50000">
                <a:schemeClr val="lt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sp>
        <p:nvSpPr>
          <p:cNvPr id="619" name="Google Shape;619;p64"/>
          <p:cNvSpPr txBox="1"/>
          <p:nvPr>
            <p:ph idx="1" type="body"/>
          </p:nvPr>
        </p:nvSpPr>
        <p:spPr>
          <a:xfrm>
            <a:off x="457200" y="1743625"/>
            <a:ext cx="40680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620" name="Google Shape;620;p64"/>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621" name="Google Shape;621;p64"/>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622" name="Google Shape;622;p64"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623" name="Google Shape;623;p64"/>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Chart 1">
  <p:cSld name="BLANK_1_1_1_1_1_1_1_1_1_1_1_1_2_2_1">
    <p:bg>
      <p:bgPr>
        <a:solidFill>
          <a:schemeClr val="lt1"/>
        </a:solidFill>
      </p:bgPr>
    </p:bg>
    <p:spTree>
      <p:nvGrpSpPr>
        <p:cNvPr id="624" name="Shape 624"/>
        <p:cNvGrpSpPr/>
        <p:nvPr/>
      </p:nvGrpSpPr>
      <p:grpSpPr>
        <a:xfrm>
          <a:off x="0" y="0"/>
          <a:ext cx="0" cy="0"/>
          <a:chOff x="0" y="0"/>
          <a:chExt cx="0" cy="0"/>
        </a:xfrm>
      </p:grpSpPr>
      <p:sp>
        <p:nvSpPr>
          <p:cNvPr id="625" name="Google Shape;625;p65"/>
          <p:cNvSpPr/>
          <p:nvPr/>
        </p:nvSpPr>
        <p:spPr>
          <a:xfrm>
            <a:off x="5340025" y="0"/>
            <a:ext cx="3806400" cy="46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sp>
        <p:nvSpPr>
          <p:cNvPr id="626" name="Google Shape;626;p65"/>
          <p:cNvSpPr txBox="1"/>
          <p:nvPr>
            <p:ph idx="1" type="body"/>
          </p:nvPr>
        </p:nvSpPr>
        <p:spPr>
          <a:xfrm>
            <a:off x="457200" y="1743625"/>
            <a:ext cx="40680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627" name="Google Shape;627;p65"/>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628" name="Google Shape;628;p65"/>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629" name="Google Shape;629;p65"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630" name="Google Shape;630;p65"/>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s">
  <p:cSld name="BLANK_1_1_1_1_1_1_1_1_1_1_1_1_2_1">
    <p:bg>
      <p:bgPr>
        <a:solidFill>
          <a:schemeClr val="lt1"/>
        </a:solidFill>
      </p:bgPr>
    </p:bg>
    <p:spTree>
      <p:nvGrpSpPr>
        <p:cNvPr id="631" name="Shape 631"/>
        <p:cNvGrpSpPr/>
        <p:nvPr/>
      </p:nvGrpSpPr>
      <p:grpSpPr>
        <a:xfrm>
          <a:off x="0" y="0"/>
          <a:ext cx="0" cy="0"/>
          <a:chOff x="0" y="0"/>
          <a:chExt cx="0" cy="0"/>
        </a:xfrm>
      </p:grpSpPr>
      <p:sp>
        <p:nvSpPr>
          <p:cNvPr id="632" name="Google Shape;632;p66"/>
          <p:cNvSpPr txBox="1"/>
          <p:nvPr>
            <p:ph idx="1" type="body"/>
          </p:nvPr>
        </p:nvSpPr>
        <p:spPr>
          <a:xfrm>
            <a:off x="457200" y="1915800"/>
            <a:ext cx="4068000" cy="21624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633" name="Google Shape;633;p66"/>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634" name="Google Shape;634;p66"/>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635" name="Google Shape;635;p66"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636" name="Google Shape;636;p66"/>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637" name="Google Shape;637;p66"/>
          <p:cNvSpPr txBox="1"/>
          <p:nvPr>
            <p:ph idx="2" type="body"/>
          </p:nvPr>
        </p:nvSpPr>
        <p:spPr>
          <a:xfrm>
            <a:off x="4618950" y="1915800"/>
            <a:ext cx="4068000" cy="21624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0"/>
              </a:spcBef>
              <a:spcAft>
                <a:spcPts val="0"/>
              </a:spcAft>
              <a:buClr>
                <a:srgbClr val="434343"/>
              </a:buClr>
              <a:buSzPts val="1400"/>
              <a:buChar char="○"/>
              <a:defRPr sz="1400">
                <a:solidFill>
                  <a:srgbClr val="434343"/>
                </a:solidFill>
              </a:defRPr>
            </a:lvl2pPr>
            <a:lvl3pPr indent="-317500" lvl="2" marL="1371600">
              <a:spcBef>
                <a:spcPts val="0"/>
              </a:spcBef>
              <a:spcAft>
                <a:spcPts val="0"/>
              </a:spcAft>
              <a:buClr>
                <a:srgbClr val="434343"/>
              </a:buClr>
              <a:buSzPts val="1400"/>
              <a:buChar char="■"/>
              <a:defRPr sz="1400">
                <a:solidFill>
                  <a:srgbClr val="434343"/>
                </a:solidFill>
              </a:defRPr>
            </a:lvl3pPr>
            <a:lvl4pPr indent="-317500" lvl="3" marL="1828800">
              <a:spcBef>
                <a:spcPts val="0"/>
              </a:spcBef>
              <a:spcAft>
                <a:spcPts val="0"/>
              </a:spcAft>
              <a:buClr>
                <a:srgbClr val="434343"/>
              </a:buClr>
              <a:buSzPts val="1400"/>
              <a:buChar char="●"/>
              <a:defRPr sz="1400">
                <a:solidFill>
                  <a:srgbClr val="434343"/>
                </a:solidFill>
              </a:defRPr>
            </a:lvl4pPr>
            <a:lvl5pPr indent="-317500" lvl="4" marL="2286000">
              <a:spcBef>
                <a:spcPts val="0"/>
              </a:spcBef>
              <a:spcAft>
                <a:spcPts val="0"/>
              </a:spcAft>
              <a:buClr>
                <a:srgbClr val="434343"/>
              </a:buClr>
              <a:buSzPts val="1400"/>
              <a:buChar char="○"/>
              <a:defRPr sz="1400">
                <a:solidFill>
                  <a:srgbClr val="434343"/>
                </a:solidFill>
              </a:defRPr>
            </a:lvl5pPr>
            <a:lvl6pPr indent="-317500" lvl="5" marL="2743200">
              <a:spcBef>
                <a:spcPts val="0"/>
              </a:spcBef>
              <a:spcAft>
                <a:spcPts val="0"/>
              </a:spcAft>
              <a:buClr>
                <a:srgbClr val="434343"/>
              </a:buClr>
              <a:buSzPts val="1400"/>
              <a:buChar char="■"/>
              <a:defRPr sz="1400">
                <a:solidFill>
                  <a:srgbClr val="434343"/>
                </a:solidFill>
              </a:defRPr>
            </a:lvl6pPr>
            <a:lvl7pPr indent="-317500" lvl="6" marL="3200400">
              <a:spcBef>
                <a:spcPts val="0"/>
              </a:spcBef>
              <a:spcAft>
                <a:spcPts val="0"/>
              </a:spcAft>
              <a:buClr>
                <a:srgbClr val="434343"/>
              </a:buClr>
              <a:buSzPts val="1400"/>
              <a:buChar char="●"/>
              <a:defRPr sz="1400">
                <a:solidFill>
                  <a:srgbClr val="434343"/>
                </a:solidFill>
              </a:defRPr>
            </a:lvl7pPr>
            <a:lvl8pPr indent="-317500" lvl="7" marL="3657600">
              <a:spcBef>
                <a:spcPts val="0"/>
              </a:spcBef>
              <a:spcAft>
                <a:spcPts val="0"/>
              </a:spcAft>
              <a:buClr>
                <a:srgbClr val="434343"/>
              </a:buClr>
              <a:buSzPts val="1400"/>
              <a:buChar char="○"/>
              <a:defRPr sz="1400">
                <a:solidFill>
                  <a:srgbClr val="434343"/>
                </a:solidFill>
              </a:defRPr>
            </a:lvl8pPr>
            <a:lvl9pPr indent="-317500" lvl="8" marL="4114800">
              <a:spcBef>
                <a:spcPts val="0"/>
              </a:spcBef>
              <a:spcAft>
                <a:spcPts val="0"/>
              </a:spcAft>
              <a:buClr>
                <a:srgbClr val="434343"/>
              </a:buClr>
              <a:buSzPts val="1400"/>
              <a:buChar char="■"/>
              <a:defRPr sz="1400">
                <a:solidFill>
                  <a:srgbClr val="434343"/>
                </a:solidFill>
              </a:defRPr>
            </a:lvl9pPr>
          </a:lstStyle>
          <a:p/>
        </p:txBody>
      </p:sp>
      <p:sp>
        <p:nvSpPr>
          <p:cNvPr id="638" name="Google Shape;638;p66"/>
          <p:cNvSpPr txBox="1"/>
          <p:nvPr>
            <p:ph idx="3" type="subTitle"/>
          </p:nvPr>
        </p:nvSpPr>
        <p:spPr>
          <a:xfrm>
            <a:off x="457200" y="1750449"/>
            <a:ext cx="3937800" cy="2286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200"/>
              <a:buFont typeface="Space Grotesk SemiBold"/>
              <a:buNone/>
              <a:defRPr sz="1200">
                <a:solidFill>
                  <a:schemeClr val="accent1"/>
                </a:solidFill>
                <a:latin typeface="Space Grotesk SemiBold"/>
                <a:ea typeface="Space Grotesk SemiBold"/>
                <a:cs typeface="Space Grotesk SemiBold"/>
                <a:sym typeface="Space Grotesk SemiBold"/>
              </a:defRPr>
            </a:lvl1pPr>
            <a:lvl2pPr lvl="1">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2pPr>
            <a:lvl3pPr lvl="2">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3pPr>
            <a:lvl4pPr lvl="3">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4pPr>
            <a:lvl5pPr lvl="4">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5pPr>
            <a:lvl6pPr lvl="5">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6pPr>
            <a:lvl7pPr lvl="6">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7pPr>
            <a:lvl8pPr lvl="7">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8pPr>
            <a:lvl9pPr lvl="8">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9pPr>
          </a:lstStyle>
          <a:p/>
        </p:txBody>
      </p:sp>
      <p:sp>
        <p:nvSpPr>
          <p:cNvPr id="639" name="Google Shape;639;p66"/>
          <p:cNvSpPr txBox="1"/>
          <p:nvPr>
            <p:ph idx="4" type="subTitle"/>
          </p:nvPr>
        </p:nvSpPr>
        <p:spPr>
          <a:xfrm>
            <a:off x="4618950" y="1750449"/>
            <a:ext cx="3937800" cy="2286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200"/>
              <a:buFont typeface="Space Grotesk SemiBold"/>
              <a:buNone/>
              <a:defRPr sz="1200">
                <a:solidFill>
                  <a:schemeClr val="accent1"/>
                </a:solidFill>
                <a:latin typeface="Space Grotesk SemiBold"/>
                <a:ea typeface="Space Grotesk SemiBold"/>
                <a:cs typeface="Space Grotesk SemiBold"/>
                <a:sym typeface="Space Grotesk SemiBold"/>
              </a:defRPr>
            </a:lvl1pPr>
            <a:lvl2pPr lvl="1">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2pPr>
            <a:lvl3pPr lvl="2">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3pPr>
            <a:lvl4pPr lvl="3">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4pPr>
            <a:lvl5pPr lvl="4">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5pPr>
            <a:lvl6pPr lvl="5">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6pPr>
            <a:lvl7pPr lvl="6">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7pPr>
            <a:lvl8pPr lvl="7">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8pPr>
            <a:lvl9pPr lvl="8">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9pPr>
          </a:lstStyle>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s 1">
  <p:cSld name="BLANK_1_1_1_1_1_1_1_1_1_1_1_1_2_1_1">
    <p:bg>
      <p:bgPr>
        <a:solidFill>
          <a:schemeClr val="lt1"/>
        </a:solidFill>
      </p:bgPr>
    </p:bg>
    <p:spTree>
      <p:nvGrpSpPr>
        <p:cNvPr id="640" name="Shape 640"/>
        <p:cNvGrpSpPr/>
        <p:nvPr/>
      </p:nvGrpSpPr>
      <p:grpSpPr>
        <a:xfrm>
          <a:off x="0" y="0"/>
          <a:ext cx="0" cy="0"/>
          <a:chOff x="0" y="0"/>
          <a:chExt cx="0" cy="0"/>
        </a:xfrm>
      </p:grpSpPr>
      <p:sp>
        <p:nvSpPr>
          <p:cNvPr id="641" name="Google Shape;641;p67"/>
          <p:cNvSpPr txBox="1"/>
          <p:nvPr>
            <p:ph idx="1" type="body"/>
          </p:nvPr>
        </p:nvSpPr>
        <p:spPr>
          <a:xfrm>
            <a:off x="457200" y="1915800"/>
            <a:ext cx="4068000" cy="21624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642" name="Google Shape;642;p67"/>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643" name="Google Shape;643;p67"/>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644" name="Google Shape;644;p67"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645" name="Google Shape;645;p67"/>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646" name="Google Shape;646;p67"/>
          <p:cNvSpPr txBox="1"/>
          <p:nvPr>
            <p:ph idx="2" type="body"/>
          </p:nvPr>
        </p:nvSpPr>
        <p:spPr>
          <a:xfrm>
            <a:off x="4618950" y="1915800"/>
            <a:ext cx="4068000" cy="21624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0"/>
              </a:spcBef>
              <a:spcAft>
                <a:spcPts val="0"/>
              </a:spcAft>
              <a:buClr>
                <a:srgbClr val="434343"/>
              </a:buClr>
              <a:buSzPts val="1400"/>
              <a:buChar char="○"/>
              <a:defRPr sz="1400">
                <a:solidFill>
                  <a:srgbClr val="434343"/>
                </a:solidFill>
              </a:defRPr>
            </a:lvl2pPr>
            <a:lvl3pPr indent="-317500" lvl="2" marL="1371600">
              <a:spcBef>
                <a:spcPts val="0"/>
              </a:spcBef>
              <a:spcAft>
                <a:spcPts val="0"/>
              </a:spcAft>
              <a:buClr>
                <a:srgbClr val="434343"/>
              </a:buClr>
              <a:buSzPts val="1400"/>
              <a:buChar char="■"/>
              <a:defRPr sz="1400">
                <a:solidFill>
                  <a:srgbClr val="434343"/>
                </a:solidFill>
              </a:defRPr>
            </a:lvl3pPr>
            <a:lvl4pPr indent="-317500" lvl="3" marL="1828800">
              <a:spcBef>
                <a:spcPts val="0"/>
              </a:spcBef>
              <a:spcAft>
                <a:spcPts val="0"/>
              </a:spcAft>
              <a:buClr>
                <a:srgbClr val="434343"/>
              </a:buClr>
              <a:buSzPts val="1400"/>
              <a:buChar char="●"/>
              <a:defRPr sz="1400">
                <a:solidFill>
                  <a:srgbClr val="434343"/>
                </a:solidFill>
              </a:defRPr>
            </a:lvl4pPr>
            <a:lvl5pPr indent="-317500" lvl="4" marL="2286000">
              <a:spcBef>
                <a:spcPts val="0"/>
              </a:spcBef>
              <a:spcAft>
                <a:spcPts val="0"/>
              </a:spcAft>
              <a:buClr>
                <a:srgbClr val="434343"/>
              </a:buClr>
              <a:buSzPts val="1400"/>
              <a:buChar char="○"/>
              <a:defRPr sz="1400">
                <a:solidFill>
                  <a:srgbClr val="434343"/>
                </a:solidFill>
              </a:defRPr>
            </a:lvl5pPr>
            <a:lvl6pPr indent="-317500" lvl="5" marL="2743200">
              <a:spcBef>
                <a:spcPts val="0"/>
              </a:spcBef>
              <a:spcAft>
                <a:spcPts val="0"/>
              </a:spcAft>
              <a:buClr>
                <a:srgbClr val="434343"/>
              </a:buClr>
              <a:buSzPts val="1400"/>
              <a:buChar char="■"/>
              <a:defRPr sz="1400">
                <a:solidFill>
                  <a:srgbClr val="434343"/>
                </a:solidFill>
              </a:defRPr>
            </a:lvl6pPr>
            <a:lvl7pPr indent="-317500" lvl="6" marL="3200400">
              <a:spcBef>
                <a:spcPts val="0"/>
              </a:spcBef>
              <a:spcAft>
                <a:spcPts val="0"/>
              </a:spcAft>
              <a:buClr>
                <a:srgbClr val="434343"/>
              </a:buClr>
              <a:buSzPts val="1400"/>
              <a:buChar char="●"/>
              <a:defRPr sz="1400">
                <a:solidFill>
                  <a:srgbClr val="434343"/>
                </a:solidFill>
              </a:defRPr>
            </a:lvl7pPr>
            <a:lvl8pPr indent="-317500" lvl="7" marL="3657600">
              <a:spcBef>
                <a:spcPts val="0"/>
              </a:spcBef>
              <a:spcAft>
                <a:spcPts val="0"/>
              </a:spcAft>
              <a:buClr>
                <a:srgbClr val="434343"/>
              </a:buClr>
              <a:buSzPts val="1400"/>
              <a:buChar char="○"/>
              <a:defRPr sz="1400">
                <a:solidFill>
                  <a:srgbClr val="434343"/>
                </a:solidFill>
              </a:defRPr>
            </a:lvl8pPr>
            <a:lvl9pPr indent="-317500" lvl="8" marL="4114800">
              <a:spcBef>
                <a:spcPts val="0"/>
              </a:spcBef>
              <a:spcAft>
                <a:spcPts val="0"/>
              </a:spcAft>
              <a:buClr>
                <a:srgbClr val="434343"/>
              </a:buClr>
              <a:buSzPts val="1400"/>
              <a:buChar char="■"/>
              <a:defRPr sz="1400">
                <a:solidFill>
                  <a:srgbClr val="434343"/>
                </a:solidFill>
              </a:defRPr>
            </a:lvl9pPr>
          </a:lstStyle>
          <a:p/>
        </p:txBody>
      </p:sp>
      <p:sp>
        <p:nvSpPr>
          <p:cNvPr id="647" name="Google Shape;647;p67"/>
          <p:cNvSpPr/>
          <p:nvPr>
            <p:ph idx="3" type="pic"/>
          </p:nvPr>
        </p:nvSpPr>
        <p:spPr>
          <a:xfrm>
            <a:off x="457200" y="1671575"/>
            <a:ext cx="237000" cy="244200"/>
          </a:xfrm>
          <a:prstGeom prst="roundRect">
            <a:avLst>
              <a:gd fmla="val 17601" name="adj"/>
            </a:avLst>
          </a:prstGeom>
          <a:noFill/>
          <a:ln>
            <a:noFill/>
          </a:ln>
        </p:spPr>
      </p:sp>
      <p:sp>
        <p:nvSpPr>
          <p:cNvPr id="648" name="Google Shape;648;p67"/>
          <p:cNvSpPr/>
          <p:nvPr>
            <p:ph idx="4" type="pic"/>
          </p:nvPr>
        </p:nvSpPr>
        <p:spPr>
          <a:xfrm>
            <a:off x="4618950" y="1671575"/>
            <a:ext cx="237000" cy="244200"/>
          </a:xfrm>
          <a:prstGeom prst="roundRect">
            <a:avLst>
              <a:gd fmla="val 17601" name="adj"/>
            </a:avLst>
          </a:prstGeom>
          <a:noFill/>
          <a:ln>
            <a:noFill/>
          </a:ln>
        </p:spPr>
      </p:sp>
    </p:spTree>
  </p:cSld>
  <p:clrMapOvr>
    <a:masterClrMapping/>
  </p:clrMapOvr>
  <p:extLst>
    <p:ext uri="{DCECCB84-F9BA-43D5-87BE-67443E8EF086}">
      <p15:sldGuideLst>
        <p15:guide id="1" orient="horz" pos="2569">
          <p15:clr>
            <a:srgbClr val="E46962"/>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sections">
  <p:cSld name="CUSTOM_1_1">
    <p:bg>
      <p:bgPr>
        <a:solidFill>
          <a:schemeClr val="lt1"/>
        </a:solidFill>
      </p:bgPr>
    </p:bg>
    <p:spTree>
      <p:nvGrpSpPr>
        <p:cNvPr id="649" name="Shape 649"/>
        <p:cNvGrpSpPr/>
        <p:nvPr/>
      </p:nvGrpSpPr>
      <p:grpSpPr>
        <a:xfrm>
          <a:off x="0" y="0"/>
          <a:ext cx="0" cy="0"/>
          <a:chOff x="0" y="0"/>
          <a:chExt cx="0" cy="0"/>
        </a:xfrm>
      </p:grpSpPr>
      <p:sp>
        <p:nvSpPr>
          <p:cNvPr id="650" name="Google Shape;650;p68"/>
          <p:cNvSpPr txBox="1"/>
          <p:nvPr>
            <p:ph idx="1" type="subTitle"/>
          </p:nvPr>
        </p:nvSpPr>
        <p:spPr>
          <a:xfrm>
            <a:off x="3379125" y="56730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651" name="Google Shape;651;p68"/>
          <p:cNvSpPr txBox="1"/>
          <p:nvPr>
            <p:ph idx="2" type="subTitle"/>
          </p:nvPr>
        </p:nvSpPr>
        <p:spPr>
          <a:xfrm>
            <a:off x="6318055" y="56730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652" name="Google Shape;652;p68"/>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653" name="Google Shape;653;p68"/>
          <p:cNvSpPr txBox="1"/>
          <p:nvPr>
            <p:ph idx="3" type="title"/>
          </p:nvPr>
        </p:nvSpPr>
        <p:spPr>
          <a:xfrm>
            <a:off x="3379125"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654" name="Google Shape;654;p68"/>
          <p:cNvSpPr txBox="1"/>
          <p:nvPr>
            <p:ph idx="4" type="subTitle"/>
          </p:nvPr>
        </p:nvSpPr>
        <p:spPr>
          <a:xfrm>
            <a:off x="3379125"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655" name="Google Shape;655;p68"/>
          <p:cNvSpPr txBox="1"/>
          <p:nvPr>
            <p:ph idx="5" type="title"/>
          </p:nvPr>
        </p:nvSpPr>
        <p:spPr>
          <a:xfrm>
            <a:off x="6318056"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656" name="Google Shape;656;p68"/>
          <p:cNvSpPr txBox="1"/>
          <p:nvPr>
            <p:ph idx="6" type="subTitle"/>
          </p:nvPr>
        </p:nvSpPr>
        <p:spPr>
          <a:xfrm>
            <a:off x="6318031"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657" name="Google Shape;657;p68"/>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658" name="Google Shape;658;p68"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659" name="Google Shape;659;p68"/>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660" name="Google Shape;660;p68"/>
          <p:cNvSpPr txBox="1"/>
          <p:nvPr>
            <p:ph idx="7" type="title"/>
          </p:nvPr>
        </p:nvSpPr>
        <p:spPr>
          <a:xfrm>
            <a:off x="457200" y="499225"/>
            <a:ext cx="24447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661" name="Google Shape;661;p68"/>
          <p:cNvSpPr txBox="1"/>
          <p:nvPr>
            <p:ph idx="8" type="subTitle"/>
          </p:nvPr>
        </p:nvSpPr>
        <p:spPr>
          <a:xfrm>
            <a:off x="3379125" y="26786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662" name="Google Shape;662;p68"/>
          <p:cNvSpPr txBox="1"/>
          <p:nvPr>
            <p:ph idx="9" type="subTitle"/>
          </p:nvPr>
        </p:nvSpPr>
        <p:spPr>
          <a:xfrm>
            <a:off x="6318055" y="26786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663" name="Google Shape;663;p68"/>
          <p:cNvSpPr txBox="1"/>
          <p:nvPr>
            <p:ph idx="13" type="title"/>
          </p:nvPr>
        </p:nvSpPr>
        <p:spPr>
          <a:xfrm>
            <a:off x="3379125"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664" name="Google Shape;664;p68"/>
          <p:cNvSpPr txBox="1"/>
          <p:nvPr>
            <p:ph idx="14" type="subTitle"/>
          </p:nvPr>
        </p:nvSpPr>
        <p:spPr>
          <a:xfrm>
            <a:off x="3379125"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665" name="Google Shape;665;p68"/>
          <p:cNvSpPr txBox="1"/>
          <p:nvPr>
            <p:ph idx="15" type="title"/>
          </p:nvPr>
        </p:nvSpPr>
        <p:spPr>
          <a:xfrm>
            <a:off x="6318056"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666" name="Google Shape;666;p68"/>
          <p:cNvSpPr txBox="1"/>
          <p:nvPr>
            <p:ph idx="16" type="subTitle"/>
          </p:nvPr>
        </p:nvSpPr>
        <p:spPr>
          <a:xfrm>
            <a:off x="6318031"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sections 1">
  <p:cSld name="CUSTOM_1_1_2">
    <p:bg>
      <p:bgPr>
        <a:solidFill>
          <a:schemeClr val="lt1"/>
        </a:solidFill>
      </p:bgPr>
    </p:bg>
    <p:spTree>
      <p:nvGrpSpPr>
        <p:cNvPr id="667" name="Shape 667"/>
        <p:cNvGrpSpPr/>
        <p:nvPr/>
      </p:nvGrpSpPr>
      <p:grpSpPr>
        <a:xfrm>
          <a:off x="0" y="0"/>
          <a:ext cx="0" cy="0"/>
          <a:chOff x="0" y="0"/>
          <a:chExt cx="0" cy="0"/>
        </a:xfrm>
      </p:grpSpPr>
      <p:sp>
        <p:nvSpPr>
          <p:cNvPr id="668" name="Google Shape;668;p69"/>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669" name="Google Shape;669;p69"/>
          <p:cNvSpPr txBox="1"/>
          <p:nvPr>
            <p:ph idx="2" type="title"/>
          </p:nvPr>
        </p:nvSpPr>
        <p:spPr>
          <a:xfrm>
            <a:off x="3379125"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670" name="Google Shape;670;p69"/>
          <p:cNvSpPr txBox="1"/>
          <p:nvPr>
            <p:ph idx="1" type="subTitle"/>
          </p:nvPr>
        </p:nvSpPr>
        <p:spPr>
          <a:xfrm>
            <a:off x="3379125"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671" name="Google Shape;671;p69"/>
          <p:cNvSpPr txBox="1"/>
          <p:nvPr>
            <p:ph idx="3" type="title"/>
          </p:nvPr>
        </p:nvSpPr>
        <p:spPr>
          <a:xfrm>
            <a:off x="6318056"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672" name="Google Shape;672;p69"/>
          <p:cNvSpPr txBox="1"/>
          <p:nvPr>
            <p:ph idx="4" type="subTitle"/>
          </p:nvPr>
        </p:nvSpPr>
        <p:spPr>
          <a:xfrm>
            <a:off x="6318031"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673" name="Google Shape;673;p69"/>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674" name="Google Shape;674;p69"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675" name="Google Shape;675;p69"/>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676" name="Google Shape;676;p69"/>
          <p:cNvSpPr txBox="1"/>
          <p:nvPr>
            <p:ph idx="5" type="title"/>
          </p:nvPr>
        </p:nvSpPr>
        <p:spPr>
          <a:xfrm>
            <a:off x="457200" y="499225"/>
            <a:ext cx="24447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677" name="Google Shape;677;p69"/>
          <p:cNvSpPr txBox="1"/>
          <p:nvPr>
            <p:ph idx="6" type="title"/>
          </p:nvPr>
        </p:nvSpPr>
        <p:spPr>
          <a:xfrm>
            <a:off x="3379125"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678" name="Google Shape;678;p69"/>
          <p:cNvSpPr txBox="1"/>
          <p:nvPr>
            <p:ph idx="7" type="subTitle"/>
          </p:nvPr>
        </p:nvSpPr>
        <p:spPr>
          <a:xfrm>
            <a:off x="3379125"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679" name="Google Shape;679;p69"/>
          <p:cNvSpPr txBox="1"/>
          <p:nvPr>
            <p:ph idx="8" type="title"/>
          </p:nvPr>
        </p:nvSpPr>
        <p:spPr>
          <a:xfrm>
            <a:off x="6318056"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680" name="Google Shape;680;p69"/>
          <p:cNvSpPr txBox="1"/>
          <p:nvPr>
            <p:ph idx="9" type="subTitle"/>
          </p:nvPr>
        </p:nvSpPr>
        <p:spPr>
          <a:xfrm>
            <a:off x="6318031"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681" name="Google Shape;681;p69"/>
          <p:cNvSpPr/>
          <p:nvPr>
            <p:ph idx="13" type="pic"/>
          </p:nvPr>
        </p:nvSpPr>
        <p:spPr>
          <a:xfrm>
            <a:off x="3379125" y="453325"/>
            <a:ext cx="237000" cy="244200"/>
          </a:xfrm>
          <a:prstGeom prst="roundRect">
            <a:avLst>
              <a:gd fmla="val 0" name="adj"/>
            </a:avLst>
          </a:prstGeom>
          <a:noFill/>
          <a:ln>
            <a:noFill/>
          </a:ln>
        </p:spPr>
      </p:sp>
      <p:sp>
        <p:nvSpPr>
          <p:cNvPr id="682" name="Google Shape;682;p69"/>
          <p:cNvSpPr/>
          <p:nvPr>
            <p:ph idx="14" type="pic"/>
          </p:nvPr>
        </p:nvSpPr>
        <p:spPr>
          <a:xfrm>
            <a:off x="6318025" y="453325"/>
            <a:ext cx="237000" cy="244200"/>
          </a:xfrm>
          <a:prstGeom prst="roundRect">
            <a:avLst>
              <a:gd fmla="val 0" name="adj"/>
            </a:avLst>
          </a:prstGeom>
          <a:noFill/>
          <a:ln>
            <a:noFill/>
          </a:ln>
        </p:spPr>
      </p:sp>
      <p:sp>
        <p:nvSpPr>
          <p:cNvPr id="683" name="Google Shape;683;p69"/>
          <p:cNvSpPr/>
          <p:nvPr>
            <p:ph idx="15" type="pic"/>
          </p:nvPr>
        </p:nvSpPr>
        <p:spPr>
          <a:xfrm>
            <a:off x="3379125" y="2558325"/>
            <a:ext cx="237000" cy="244200"/>
          </a:xfrm>
          <a:prstGeom prst="roundRect">
            <a:avLst>
              <a:gd fmla="val 0" name="adj"/>
            </a:avLst>
          </a:prstGeom>
          <a:noFill/>
          <a:ln>
            <a:noFill/>
          </a:ln>
        </p:spPr>
      </p:sp>
      <p:sp>
        <p:nvSpPr>
          <p:cNvPr id="684" name="Google Shape;684;p69"/>
          <p:cNvSpPr/>
          <p:nvPr>
            <p:ph idx="16" type="pic"/>
          </p:nvPr>
        </p:nvSpPr>
        <p:spPr>
          <a:xfrm>
            <a:off x="6318025" y="2558325"/>
            <a:ext cx="237000" cy="244200"/>
          </a:xfrm>
          <a:prstGeom prst="roundRect">
            <a:avLst>
              <a:gd fmla="val 0" name="adj"/>
            </a:avLst>
          </a:prstGeom>
          <a:no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s">
  <p:cSld name="CUSTOM_1_1_1">
    <p:bg>
      <p:bgPr>
        <a:solidFill>
          <a:schemeClr val="lt1"/>
        </a:solidFill>
      </p:bgPr>
    </p:bg>
    <p:spTree>
      <p:nvGrpSpPr>
        <p:cNvPr id="685" name="Shape 685"/>
        <p:cNvGrpSpPr/>
        <p:nvPr/>
      </p:nvGrpSpPr>
      <p:grpSpPr>
        <a:xfrm>
          <a:off x="0" y="0"/>
          <a:ext cx="0" cy="0"/>
          <a:chOff x="0" y="0"/>
          <a:chExt cx="0" cy="0"/>
        </a:xfrm>
      </p:grpSpPr>
      <p:sp>
        <p:nvSpPr>
          <p:cNvPr id="686" name="Google Shape;686;p70"/>
          <p:cNvSpPr txBox="1"/>
          <p:nvPr>
            <p:ph idx="1" type="subTitle"/>
          </p:nvPr>
        </p:nvSpPr>
        <p:spPr>
          <a:xfrm>
            <a:off x="3379125" y="206905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687" name="Google Shape;687;p70"/>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688" name="Google Shape;688;p70"/>
          <p:cNvSpPr txBox="1"/>
          <p:nvPr>
            <p:ph idx="2" type="title"/>
          </p:nvPr>
        </p:nvSpPr>
        <p:spPr>
          <a:xfrm>
            <a:off x="3379125" y="227168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689" name="Google Shape;689;p70"/>
          <p:cNvSpPr txBox="1"/>
          <p:nvPr>
            <p:ph idx="3" type="subTitle"/>
          </p:nvPr>
        </p:nvSpPr>
        <p:spPr>
          <a:xfrm>
            <a:off x="3379125" y="286100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690" name="Google Shape;690;p70"/>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691" name="Google Shape;691;p70"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692" name="Google Shape;692;p70"/>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693" name="Google Shape;693;p70"/>
          <p:cNvSpPr txBox="1"/>
          <p:nvPr>
            <p:ph idx="4" type="title"/>
          </p:nvPr>
        </p:nvSpPr>
        <p:spPr>
          <a:xfrm>
            <a:off x="457200" y="499225"/>
            <a:ext cx="62628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694" name="Google Shape;694;p70"/>
          <p:cNvSpPr txBox="1"/>
          <p:nvPr>
            <p:ph idx="5" type="subTitle"/>
          </p:nvPr>
        </p:nvSpPr>
        <p:spPr>
          <a:xfrm>
            <a:off x="457200" y="20690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695" name="Google Shape;695;p70"/>
          <p:cNvSpPr txBox="1"/>
          <p:nvPr>
            <p:ph idx="6" type="subTitle"/>
          </p:nvPr>
        </p:nvSpPr>
        <p:spPr>
          <a:xfrm>
            <a:off x="6318055" y="20690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696" name="Google Shape;696;p70"/>
          <p:cNvSpPr txBox="1"/>
          <p:nvPr>
            <p:ph idx="7" type="title"/>
          </p:nvPr>
        </p:nvSpPr>
        <p:spPr>
          <a:xfrm>
            <a:off x="457200"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697" name="Google Shape;697;p70"/>
          <p:cNvSpPr txBox="1"/>
          <p:nvPr>
            <p:ph idx="8" type="subTitle"/>
          </p:nvPr>
        </p:nvSpPr>
        <p:spPr>
          <a:xfrm>
            <a:off x="457200"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698" name="Google Shape;698;p70"/>
          <p:cNvSpPr txBox="1"/>
          <p:nvPr>
            <p:ph idx="9" type="title"/>
          </p:nvPr>
        </p:nvSpPr>
        <p:spPr>
          <a:xfrm>
            <a:off x="6318056"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699" name="Google Shape;699;p70"/>
          <p:cNvSpPr txBox="1"/>
          <p:nvPr>
            <p:ph idx="13" type="subTitle"/>
          </p:nvPr>
        </p:nvSpPr>
        <p:spPr>
          <a:xfrm>
            <a:off x="6318031"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s 1">
  <p:cSld name="CUSTOM_1_1_1_1">
    <p:bg>
      <p:bgPr>
        <a:solidFill>
          <a:schemeClr val="lt1"/>
        </a:solidFill>
      </p:bgPr>
    </p:bg>
    <p:spTree>
      <p:nvGrpSpPr>
        <p:cNvPr id="700" name="Shape 700"/>
        <p:cNvGrpSpPr/>
        <p:nvPr/>
      </p:nvGrpSpPr>
      <p:grpSpPr>
        <a:xfrm>
          <a:off x="0" y="0"/>
          <a:ext cx="0" cy="0"/>
          <a:chOff x="0" y="0"/>
          <a:chExt cx="0" cy="0"/>
        </a:xfrm>
      </p:grpSpPr>
      <p:sp>
        <p:nvSpPr>
          <p:cNvPr id="701" name="Google Shape;701;p71"/>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702" name="Google Shape;702;p71"/>
          <p:cNvSpPr txBox="1"/>
          <p:nvPr>
            <p:ph idx="2" type="title"/>
          </p:nvPr>
        </p:nvSpPr>
        <p:spPr>
          <a:xfrm>
            <a:off x="3379125" y="227168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703" name="Google Shape;703;p71"/>
          <p:cNvSpPr txBox="1"/>
          <p:nvPr>
            <p:ph idx="1" type="subTitle"/>
          </p:nvPr>
        </p:nvSpPr>
        <p:spPr>
          <a:xfrm>
            <a:off x="3379125" y="286100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704" name="Google Shape;704;p71"/>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705" name="Google Shape;705;p71"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706" name="Google Shape;706;p71"/>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707" name="Google Shape;707;p71"/>
          <p:cNvSpPr txBox="1"/>
          <p:nvPr>
            <p:ph idx="3" type="title"/>
          </p:nvPr>
        </p:nvSpPr>
        <p:spPr>
          <a:xfrm>
            <a:off x="457200" y="499225"/>
            <a:ext cx="62628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708" name="Google Shape;708;p71"/>
          <p:cNvSpPr txBox="1"/>
          <p:nvPr>
            <p:ph idx="4" type="title"/>
          </p:nvPr>
        </p:nvSpPr>
        <p:spPr>
          <a:xfrm>
            <a:off x="457200"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709" name="Google Shape;709;p71"/>
          <p:cNvSpPr txBox="1"/>
          <p:nvPr>
            <p:ph idx="5" type="subTitle"/>
          </p:nvPr>
        </p:nvSpPr>
        <p:spPr>
          <a:xfrm>
            <a:off x="457200"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710" name="Google Shape;710;p71"/>
          <p:cNvSpPr txBox="1"/>
          <p:nvPr>
            <p:ph idx="6" type="title"/>
          </p:nvPr>
        </p:nvSpPr>
        <p:spPr>
          <a:xfrm>
            <a:off x="6318056"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711" name="Google Shape;711;p71"/>
          <p:cNvSpPr txBox="1"/>
          <p:nvPr>
            <p:ph idx="7" type="subTitle"/>
          </p:nvPr>
        </p:nvSpPr>
        <p:spPr>
          <a:xfrm>
            <a:off x="6318031"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712" name="Google Shape;712;p71"/>
          <p:cNvSpPr/>
          <p:nvPr>
            <p:ph idx="8" type="pic"/>
          </p:nvPr>
        </p:nvSpPr>
        <p:spPr>
          <a:xfrm>
            <a:off x="457200" y="1900175"/>
            <a:ext cx="237000" cy="244200"/>
          </a:xfrm>
          <a:prstGeom prst="roundRect">
            <a:avLst>
              <a:gd fmla="val 0" name="adj"/>
            </a:avLst>
          </a:prstGeom>
          <a:noFill/>
          <a:ln>
            <a:noFill/>
          </a:ln>
        </p:spPr>
      </p:sp>
      <p:sp>
        <p:nvSpPr>
          <p:cNvPr id="713" name="Google Shape;713;p71"/>
          <p:cNvSpPr/>
          <p:nvPr>
            <p:ph idx="9" type="pic"/>
          </p:nvPr>
        </p:nvSpPr>
        <p:spPr>
          <a:xfrm>
            <a:off x="3379125" y="1900175"/>
            <a:ext cx="237000" cy="244200"/>
          </a:xfrm>
          <a:prstGeom prst="roundRect">
            <a:avLst>
              <a:gd fmla="val 0" name="adj"/>
            </a:avLst>
          </a:prstGeom>
          <a:noFill/>
          <a:ln>
            <a:noFill/>
          </a:ln>
        </p:spPr>
      </p:sp>
      <p:sp>
        <p:nvSpPr>
          <p:cNvPr id="714" name="Google Shape;714;p71"/>
          <p:cNvSpPr/>
          <p:nvPr>
            <p:ph idx="13" type="pic"/>
          </p:nvPr>
        </p:nvSpPr>
        <p:spPr>
          <a:xfrm>
            <a:off x="6318050" y="1900175"/>
            <a:ext cx="237000" cy="244200"/>
          </a:xfrm>
          <a:prstGeom prst="roundRect">
            <a:avLst>
              <a:gd fmla="val 0" name="adj"/>
            </a:avLst>
          </a:prstGeom>
          <a:no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s 1">
  <p:cSld name="BLANK_1_1_1_1_1_1_1_1_1_1_3_1_1_1_2">
    <p:bg>
      <p:bgPr>
        <a:gradFill>
          <a:gsLst>
            <a:gs pos="0">
              <a:schemeClr val="dk1"/>
            </a:gs>
            <a:gs pos="50000">
              <a:schemeClr val="lt2"/>
            </a:gs>
            <a:gs pos="100000">
              <a:schemeClr val="accent1"/>
            </a:gs>
          </a:gsLst>
          <a:lin ang="5400012" scaled="0"/>
        </a:gradFill>
      </p:bgPr>
    </p:bg>
    <p:spTree>
      <p:nvGrpSpPr>
        <p:cNvPr id="715" name="Shape 715"/>
        <p:cNvGrpSpPr/>
        <p:nvPr/>
      </p:nvGrpSpPr>
      <p:grpSpPr>
        <a:xfrm>
          <a:off x="0" y="0"/>
          <a:ext cx="0" cy="0"/>
          <a:chOff x="0" y="0"/>
          <a:chExt cx="0" cy="0"/>
        </a:xfrm>
      </p:grpSpPr>
      <p:cxnSp>
        <p:nvCxnSpPr>
          <p:cNvPr id="716" name="Google Shape;716;p72"/>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717" name="Google Shape;717;p72"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718" name="Google Shape;718;p72"/>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719" name="Google Shape;719;p72"/>
          <p:cNvSpPr/>
          <p:nvPr/>
        </p:nvSpPr>
        <p:spPr>
          <a:xfrm rot="10800000">
            <a:off x="22650" y="2842150"/>
            <a:ext cx="9108600" cy="1782900"/>
          </a:xfrm>
          <a:prstGeom prst="rect">
            <a:avLst/>
          </a:prstGeom>
          <a:gradFill>
            <a:gsLst>
              <a:gs pos="0">
                <a:srgbClr val="010506">
                  <a:alpha val="0"/>
                </a:srgbClr>
              </a:gs>
              <a:gs pos="100000">
                <a:srgbClr val="010506">
                  <a:alpha val="75294"/>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s 1 2">
  <p:cSld name="BLANK_1_1_1_1_1_1_1_1_1_1_3_1_1_1_2_2">
    <p:bg>
      <p:bgPr>
        <a:gradFill>
          <a:gsLst>
            <a:gs pos="0">
              <a:schemeClr val="dk1"/>
            </a:gs>
            <a:gs pos="50000">
              <a:schemeClr val="lt2"/>
            </a:gs>
            <a:gs pos="100000">
              <a:schemeClr val="accent1"/>
            </a:gs>
          </a:gsLst>
          <a:lin ang="5400012" scaled="0"/>
        </a:gradFill>
      </p:bgPr>
    </p:bg>
    <p:spTree>
      <p:nvGrpSpPr>
        <p:cNvPr id="720" name="Shape 720"/>
        <p:cNvGrpSpPr/>
        <p:nvPr/>
      </p:nvGrpSpPr>
      <p:grpSpPr>
        <a:xfrm>
          <a:off x="0" y="0"/>
          <a:ext cx="0" cy="0"/>
          <a:chOff x="0" y="0"/>
          <a:chExt cx="0" cy="0"/>
        </a:xfrm>
      </p:grpSpPr>
      <p:cxnSp>
        <p:nvCxnSpPr>
          <p:cNvPr id="721" name="Google Shape;721;p73"/>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722" name="Google Shape;722;p73"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723" name="Google Shape;723;p73"/>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BLANK_4">
    <p:spTree>
      <p:nvGrpSpPr>
        <p:cNvPr id="729" name="Shape 729"/>
        <p:cNvGrpSpPr/>
        <p:nvPr/>
      </p:nvGrpSpPr>
      <p:grpSpPr>
        <a:xfrm>
          <a:off x="0" y="0"/>
          <a:ext cx="0" cy="0"/>
          <a:chOff x="0" y="0"/>
          <a:chExt cx="0" cy="0"/>
        </a:xfrm>
      </p:grpSpPr>
      <p:pic>
        <p:nvPicPr>
          <p:cNvPr id="730" name="Google Shape;730;p75" title="Cover.png"/>
          <p:cNvPicPr preferRelativeResize="0"/>
          <p:nvPr/>
        </p:nvPicPr>
        <p:blipFill rotWithShape="1">
          <a:blip r:embed="rId2">
            <a:alphaModFix/>
          </a:blip>
          <a:srcRect b="0" l="9" r="9" t="0"/>
          <a:stretch/>
        </p:blipFill>
        <p:spPr>
          <a:xfrm rot="-2">
            <a:off x="0" y="-3475"/>
            <a:ext cx="9161554" cy="5154497"/>
          </a:xfrm>
          <a:prstGeom prst="rect">
            <a:avLst/>
          </a:prstGeom>
          <a:noFill/>
          <a:ln>
            <a:noFill/>
          </a:ln>
        </p:spPr>
      </p:pic>
      <p:sp>
        <p:nvSpPr>
          <p:cNvPr id="731" name="Google Shape;731;p75"/>
          <p:cNvSpPr txBox="1"/>
          <p:nvPr>
            <p:ph idx="1" type="subTitle"/>
          </p:nvPr>
        </p:nvSpPr>
        <p:spPr>
          <a:xfrm>
            <a:off x="457200" y="1918225"/>
            <a:ext cx="4402800" cy="2520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600"/>
              <a:buFont typeface="Urbanist"/>
              <a:buNone/>
              <a:defRPr>
                <a:solidFill>
                  <a:schemeClr val="dk2"/>
                </a:solidFill>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732" name="Google Shape;732;p75"/>
          <p:cNvSpPr txBox="1"/>
          <p:nvPr>
            <p:ph type="title"/>
          </p:nvPr>
        </p:nvSpPr>
        <p:spPr>
          <a:xfrm>
            <a:off x="457200" y="499225"/>
            <a:ext cx="6658800" cy="1419000"/>
          </a:xfrm>
          <a:prstGeom prst="rect">
            <a:avLst/>
          </a:prstGeom>
        </p:spPr>
        <p:txBody>
          <a:bodyPr anchorCtr="0" anchor="t" bIns="0" lIns="0" spcFirstLastPara="1" rIns="0" wrap="square" tIns="0">
            <a:noAutofit/>
          </a:bodyPr>
          <a:lstStyle>
            <a:lvl1pPr lvl="0">
              <a:lnSpc>
                <a:spcPct val="85000"/>
              </a:lnSpc>
              <a:spcBef>
                <a:spcPts val="0"/>
              </a:spcBef>
              <a:spcAft>
                <a:spcPts val="0"/>
              </a:spcAft>
              <a:buNone/>
              <a:defRPr sz="4800">
                <a:solidFill>
                  <a:schemeClr val="dk2"/>
                </a:solidFill>
              </a:defRPr>
            </a:lvl1pPr>
            <a:lvl2pPr lvl="1">
              <a:lnSpc>
                <a:spcPct val="85000"/>
              </a:lnSpc>
              <a:spcBef>
                <a:spcPts val="0"/>
              </a:spcBef>
              <a:spcAft>
                <a:spcPts val="0"/>
              </a:spcAft>
              <a:buNone/>
              <a:defRPr sz="4800">
                <a:solidFill>
                  <a:schemeClr val="dk2"/>
                </a:solidFill>
              </a:defRPr>
            </a:lvl2pPr>
            <a:lvl3pPr lvl="2">
              <a:lnSpc>
                <a:spcPct val="85000"/>
              </a:lnSpc>
              <a:spcBef>
                <a:spcPts val="0"/>
              </a:spcBef>
              <a:spcAft>
                <a:spcPts val="0"/>
              </a:spcAft>
              <a:buNone/>
              <a:defRPr sz="4800">
                <a:solidFill>
                  <a:schemeClr val="dk2"/>
                </a:solidFill>
              </a:defRPr>
            </a:lvl3pPr>
            <a:lvl4pPr lvl="3">
              <a:lnSpc>
                <a:spcPct val="85000"/>
              </a:lnSpc>
              <a:spcBef>
                <a:spcPts val="0"/>
              </a:spcBef>
              <a:spcAft>
                <a:spcPts val="0"/>
              </a:spcAft>
              <a:buNone/>
              <a:defRPr sz="4800">
                <a:solidFill>
                  <a:schemeClr val="dk2"/>
                </a:solidFill>
              </a:defRPr>
            </a:lvl4pPr>
            <a:lvl5pPr lvl="4">
              <a:lnSpc>
                <a:spcPct val="85000"/>
              </a:lnSpc>
              <a:spcBef>
                <a:spcPts val="0"/>
              </a:spcBef>
              <a:spcAft>
                <a:spcPts val="0"/>
              </a:spcAft>
              <a:buNone/>
              <a:defRPr sz="4800">
                <a:solidFill>
                  <a:schemeClr val="dk2"/>
                </a:solidFill>
              </a:defRPr>
            </a:lvl5pPr>
            <a:lvl6pPr lvl="5">
              <a:lnSpc>
                <a:spcPct val="85000"/>
              </a:lnSpc>
              <a:spcBef>
                <a:spcPts val="0"/>
              </a:spcBef>
              <a:spcAft>
                <a:spcPts val="0"/>
              </a:spcAft>
              <a:buNone/>
              <a:defRPr sz="4800">
                <a:solidFill>
                  <a:schemeClr val="dk2"/>
                </a:solidFill>
              </a:defRPr>
            </a:lvl6pPr>
            <a:lvl7pPr lvl="6">
              <a:lnSpc>
                <a:spcPct val="85000"/>
              </a:lnSpc>
              <a:spcBef>
                <a:spcPts val="0"/>
              </a:spcBef>
              <a:spcAft>
                <a:spcPts val="0"/>
              </a:spcAft>
              <a:buNone/>
              <a:defRPr sz="4800">
                <a:solidFill>
                  <a:schemeClr val="dk2"/>
                </a:solidFill>
              </a:defRPr>
            </a:lvl7pPr>
            <a:lvl8pPr lvl="7">
              <a:lnSpc>
                <a:spcPct val="85000"/>
              </a:lnSpc>
              <a:spcBef>
                <a:spcPts val="0"/>
              </a:spcBef>
              <a:spcAft>
                <a:spcPts val="0"/>
              </a:spcAft>
              <a:buNone/>
              <a:defRPr sz="4800">
                <a:solidFill>
                  <a:schemeClr val="dk2"/>
                </a:solidFill>
              </a:defRPr>
            </a:lvl8pPr>
            <a:lvl9pPr lvl="8">
              <a:lnSpc>
                <a:spcPct val="85000"/>
              </a:lnSpc>
              <a:spcBef>
                <a:spcPts val="0"/>
              </a:spcBef>
              <a:spcAft>
                <a:spcPts val="0"/>
              </a:spcAft>
              <a:buNone/>
              <a:defRPr sz="4800">
                <a:solidFill>
                  <a:schemeClr val="dk2"/>
                </a:solidFill>
              </a:defRPr>
            </a:lvl9pPr>
          </a:lstStyle>
          <a:p/>
        </p:txBody>
      </p:sp>
      <p:pic>
        <p:nvPicPr>
          <p:cNvPr id="733" name="Google Shape;733;p75" title="logo.png"/>
          <p:cNvPicPr preferRelativeResize="0"/>
          <p:nvPr/>
        </p:nvPicPr>
        <p:blipFill>
          <a:blip r:embed="rId3">
            <a:alphaModFix/>
          </a:blip>
          <a:stretch>
            <a:fillRect/>
          </a:stretch>
        </p:blipFill>
        <p:spPr>
          <a:xfrm>
            <a:off x="457200" y="4509899"/>
            <a:ext cx="1765550" cy="194825"/>
          </a:xfrm>
          <a:prstGeom prst="rect">
            <a:avLst/>
          </a:prstGeom>
          <a:noFill/>
          <a:ln>
            <a:noFill/>
          </a:ln>
        </p:spPr>
      </p:pic>
      <p:sp>
        <p:nvSpPr>
          <p:cNvPr id="734" name="Google Shape;734;p7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BLANK_1_1_2">
    <p:bg>
      <p:bgPr>
        <a:gradFill>
          <a:gsLst>
            <a:gs pos="0">
              <a:schemeClr val="accent2"/>
            </a:gs>
            <a:gs pos="100000">
              <a:schemeClr val="accent5"/>
            </a:gs>
          </a:gsLst>
          <a:lin ang="16200038" scaled="0"/>
        </a:gradFill>
      </p:bgPr>
    </p:bg>
    <p:spTree>
      <p:nvGrpSpPr>
        <p:cNvPr id="735" name="Shape 735"/>
        <p:cNvGrpSpPr/>
        <p:nvPr/>
      </p:nvGrpSpPr>
      <p:grpSpPr>
        <a:xfrm>
          <a:off x="0" y="0"/>
          <a:ext cx="0" cy="0"/>
          <a:chOff x="0" y="0"/>
          <a:chExt cx="0" cy="0"/>
        </a:xfrm>
      </p:grpSpPr>
      <p:sp>
        <p:nvSpPr>
          <p:cNvPr id="736" name="Google Shape;736;p76"/>
          <p:cNvSpPr txBox="1"/>
          <p:nvPr>
            <p:ph type="title"/>
          </p:nvPr>
        </p:nvSpPr>
        <p:spPr>
          <a:xfrm>
            <a:off x="457200" y="513250"/>
            <a:ext cx="6251700" cy="825300"/>
          </a:xfrm>
          <a:prstGeom prst="rect">
            <a:avLst/>
          </a:prstGeom>
        </p:spPr>
        <p:txBody>
          <a:bodyPr anchorCtr="0" anchor="t" bIns="91425" lIns="0" spcFirstLastPara="1" rIns="91425" wrap="square" tIns="0">
            <a:spAutoFit/>
          </a:bodyPr>
          <a:lstStyle>
            <a:lvl1pPr lvl="0">
              <a:lnSpc>
                <a:spcPct val="90000"/>
              </a:lnSpc>
              <a:spcBef>
                <a:spcPts val="0"/>
              </a:spcBef>
              <a:spcAft>
                <a:spcPts val="0"/>
              </a:spcAft>
              <a:buNone/>
              <a:defRPr sz="3400">
                <a:solidFill>
                  <a:schemeClr val="accent1"/>
                </a:solidFill>
                <a:latin typeface="Space Grotesk"/>
                <a:ea typeface="Space Grotesk"/>
                <a:cs typeface="Space Grotesk"/>
                <a:sym typeface="Space Grotesk"/>
              </a:defRPr>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737" name="Google Shape;737;p76"/>
          <p:cNvSpPr txBox="1"/>
          <p:nvPr>
            <p:ph idx="2" type="title"/>
          </p:nvPr>
        </p:nvSpPr>
        <p:spPr>
          <a:xfrm>
            <a:off x="457200" y="1895400"/>
            <a:ext cx="6251700" cy="2254800"/>
          </a:xfrm>
          <a:prstGeom prst="rect">
            <a:avLst/>
          </a:prstGeom>
        </p:spPr>
        <p:txBody>
          <a:bodyPr anchorCtr="0" anchor="b" bIns="91425" lIns="0" spcFirstLastPara="1" rIns="91425" wrap="square" tIns="0">
            <a:noAutofit/>
          </a:bodyPr>
          <a:lstStyle>
            <a:lvl1pPr lvl="0">
              <a:lnSpc>
                <a:spcPct val="90000"/>
              </a:lnSpc>
              <a:spcBef>
                <a:spcPts val="0"/>
              </a:spcBef>
              <a:spcAft>
                <a:spcPts val="0"/>
              </a:spcAft>
              <a:buNone/>
              <a:defRPr sz="4800">
                <a:solidFill>
                  <a:schemeClr val="dk1"/>
                </a:solidFill>
              </a:defRPr>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cxnSp>
        <p:nvCxnSpPr>
          <p:cNvPr id="738" name="Google Shape;738;p76"/>
          <p:cNvCxnSpPr/>
          <p:nvPr/>
        </p:nvCxnSpPr>
        <p:spPr>
          <a:xfrm>
            <a:off x="-4500" y="4642878"/>
            <a:ext cx="9153000" cy="0"/>
          </a:xfrm>
          <a:prstGeom prst="straightConnector1">
            <a:avLst/>
          </a:prstGeom>
          <a:noFill/>
          <a:ln cap="flat" cmpd="sng" w="9525">
            <a:solidFill>
              <a:schemeClr val="accent1"/>
            </a:solidFill>
            <a:prstDash val="solid"/>
            <a:round/>
            <a:headEnd len="med" w="med" type="none"/>
            <a:tailEnd len="med" w="med" type="none"/>
          </a:ln>
        </p:spPr>
      </p:cxnSp>
      <p:pic>
        <p:nvPicPr>
          <p:cNvPr id="739" name="Google Shape;739;p76"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740" name="Google Shape;740;p76"/>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BLANK_1_1_1_1_2">
    <p:spTree>
      <p:nvGrpSpPr>
        <p:cNvPr id="741" name="Shape 741"/>
        <p:cNvGrpSpPr/>
        <p:nvPr/>
      </p:nvGrpSpPr>
      <p:grpSpPr>
        <a:xfrm>
          <a:off x="0" y="0"/>
          <a:ext cx="0" cy="0"/>
          <a:chOff x="0" y="0"/>
          <a:chExt cx="0" cy="0"/>
        </a:xfrm>
      </p:grpSpPr>
      <p:sp>
        <p:nvSpPr>
          <p:cNvPr id="742" name="Google Shape;742;p77"/>
          <p:cNvSpPr/>
          <p:nvPr/>
        </p:nvSpPr>
        <p:spPr>
          <a:xfrm>
            <a:off x="4390350" y="484299"/>
            <a:ext cx="42969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43" name="Google Shape;743;p77"/>
          <p:cNvSpPr/>
          <p:nvPr/>
        </p:nvSpPr>
        <p:spPr>
          <a:xfrm>
            <a:off x="4390350" y="1236506"/>
            <a:ext cx="42966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44" name="Google Shape;744;p77"/>
          <p:cNvSpPr/>
          <p:nvPr/>
        </p:nvSpPr>
        <p:spPr>
          <a:xfrm>
            <a:off x="4390350" y="1988741"/>
            <a:ext cx="42966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45" name="Google Shape;745;p77"/>
          <p:cNvSpPr/>
          <p:nvPr/>
        </p:nvSpPr>
        <p:spPr>
          <a:xfrm>
            <a:off x="4390350" y="2740948"/>
            <a:ext cx="42969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46" name="Google Shape;746;p77"/>
          <p:cNvSpPr/>
          <p:nvPr/>
        </p:nvSpPr>
        <p:spPr>
          <a:xfrm>
            <a:off x="4390350" y="3493182"/>
            <a:ext cx="4296600" cy="672300"/>
          </a:xfrm>
          <a:prstGeom prst="roundRect">
            <a:avLst>
              <a:gd fmla="val 1699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47" name="Google Shape;747;p77"/>
          <p:cNvSpPr txBox="1"/>
          <p:nvPr>
            <p:ph type="title"/>
          </p:nvPr>
        </p:nvSpPr>
        <p:spPr>
          <a:xfrm>
            <a:off x="457200" y="499225"/>
            <a:ext cx="3724800" cy="13023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748" name="Google Shape;748;p77"/>
          <p:cNvSpPr txBox="1"/>
          <p:nvPr>
            <p:ph idx="1" type="subTitle"/>
          </p:nvPr>
        </p:nvSpPr>
        <p:spPr>
          <a:xfrm>
            <a:off x="4515975" y="660261"/>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749" name="Google Shape;749;p77"/>
          <p:cNvSpPr txBox="1"/>
          <p:nvPr>
            <p:ph idx="2" type="subTitle"/>
          </p:nvPr>
        </p:nvSpPr>
        <p:spPr>
          <a:xfrm>
            <a:off x="4515975" y="1414313"/>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750" name="Google Shape;750;p77"/>
          <p:cNvSpPr txBox="1"/>
          <p:nvPr>
            <p:ph idx="3" type="subTitle"/>
          </p:nvPr>
        </p:nvSpPr>
        <p:spPr>
          <a:xfrm>
            <a:off x="4515975" y="2164675"/>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751" name="Google Shape;751;p77"/>
          <p:cNvSpPr txBox="1"/>
          <p:nvPr>
            <p:ph idx="4" type="subTitle"/>
          </p:nvPr>
        </p:nvSpPr>
        <p:spPr>
          <a:xfrm>
            <a:off x="4515975" y="2916923"/>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752" name="Google Shape;752;p77"/>
          <p:cNvSpPr txBox="1"/>
          <p:nvPr>
            <p:ph idx="5" type="subTitle"/>
          </p:nvPr>
        </p:nvSpPr>
        <p:spPr>
          <a:xfrm>
            <a:off x="4515975" y="3669116"/>
            <a:ext cx="322500" cy="32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600"/>
              <a:buFont typeface="Space Grotesk"/>
              <a:buNone/>
              <a:defRPr>
                <a:solidFill>
                  <a:schemeClr val="accent1"/>
                </a:solidFill>
                <a:latin typeface="Space Grotesk"/>
                <a:ea typeface="Space Grotesk"/>
                <a:cs typeface="Space Grotesk"/>
                <a:sym typeface="Space Grotesk"/>
              </a:defRPr>
            </a:lvl1pPr>
            <a:lvl2pPr lvl="1">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2pPr>
            <a:lvl3pPr lvl="2">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3pPr>
            <a:lvl4pPr lvl="3">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4pPr>
            <a:lvl5pPr lvl="4">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5pPr>
            <a:lvl6pPr lvl="5">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6pPr>
            <a:lvl7pPr lvl="6">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7pPr>
            <a:lvl8pPr lvl="7">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8pPr>
            <a:lvl9pPr lvl="8">
              <a:spcBef>
                <a:spcPts val="0"/>
              </a:spcBef>
              <a:spcAft>
                <a:spcPts val="0"/>
              </a:spcAft>
              <a:buClr>
                <a:schemeClr val="accent1"/>
              </a:buClr>
              <a:buSzPts val="1400"/>
              <a:buFont typeface="Space Grotesk"/>
              <a:buNone/>
              <a:defRPr>
                <a:solidFill>
                  <a:schemeClr val="accent1"/>
                </a:solidFill>
                <a:latin typeface="Space Grotesk"/>
                <a:ea typeface="Space Grotesk"/>
                <a:cs typeface="Space Grotesk"/>
                <a:sym typeface="Space Grotesk"/>
              </a:defRPr>
            </a:lvl9pPr>
          </a:lstStyle>
          <a:p/>
        </p:txBody>
      </p:sp>
      <p:sp>
        <p:nvSpPr>
          <p:cNvPr id="753" name="Google Shape;753;p77"/>
          <p:cNvSpPr txBox="1"/>
          <p:nvPr>
            <p:ph idx="6" type="subTitle"/>
          </p:nvPr>
        </p:nvSpPr>
        <p:spPr>
          <a:xfrm>
            <a:off x="4838475" y="484300"/>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54" name="Google Shape;754;p77"/>
          <p:cNvSpPr txBox="1"/>
          <p:nvPr>
            <p:ph idx="7" type="subTitle"/>
          </p:nvPr>
        </p:nvSpPr>
        <p:spPr>
          <a:xfrm>
            <a:off x="4838475" y="1236573"/>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55" name="Google Shape;755;p77"/>
          <p:cNvSpPr txBox="1"/>
          <p:nvPr>
            <p:ph idx="8" type="subTitle"/>
          </p:nvPr>
        </p:nvSpPr>
        <p:spPr>
          <a:xfrm>
            <a:off x="4838475" y="1988751"/>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56" name="Google Shape;756;p77"/>
          <p:cNvSpPr txBox="1"/>
          <p:nvPr>
            <p:ph idx="9" type="subTitle"/>
          </p:nvPr>
        </p:nvSpPr>
        <p:spPr>
          <a:xfrm>
            <a:off x="4838475" y="2740900"/>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57" name="Google Shape;757;p77"/>
          <p:cNvSpPr txBox="1"/>
          <p:nvPr>
            <p:ph idx="13" type="subTitle"/>
          </p:nvPr>
        </p:nvSpPr>
        <p:spPr>
          <a:xfrm>
            <a:off x="4838475" y="3493203"/>
            <a:ext cx="3267600" cy="6723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600"/>
              <a:buFont typeface="Urbanist"/>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cxnSp>
        <p:nvCxnSpPr>
          <p:cNvPr id="758" name="Google Shape;758;p77"/>
          <p:cNvCxnSpPr/>
          <p:nvPr/>
        </p:nvCxnSpPr>
        <p:spPr>
          <a:xfrm>
            <a:off x="-4500" y="4642878"/>
            <a:ext cx="9153000" cy="0"/>
          </a:xfrm>
          <a:prstGeom prst="straightConnector1">
            <a:avLst/>
          </a:prstGeom>
          <a:noFill/>
          <a:ln cap="flat" cmpd="sng" w="9525">
            <a:solidFill>
              <a:srgbClr val="434343"/>
            </a:solidFill>
            <a:prstDash val="solid"/>
            <a:round/>
            <a:headEnd len="med" w="med" type="none"/>
            <a:tailEnd len="med" w="med" type="none"/>
          </a:ln>
        </p:spPr>
      </p:cxnSp>
      <p:pic>
        <p:nvPicPr>
          <p:cNvPr id="759" name="Google Shape;759;p77"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760" name="Google Shape;760;p77"/>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BLANK_1_1_1_1_1_1">
    <p:spTree>
      <p:nvGrpSpPr>
        <p:cNvPr id="761" name="Shape 761"/>
        <p:cNvGrpSpPr/>
        <p:nvPr/>
      </p:nvGrpSpPr>
      <p:grpSpPr>
        <a:xfrm>
          <a:off x="0" y="0"/>
          <a:ext cx="0" cy="0"/>
          <a:chOff x="0" y="0"/>
          <a:chExt cx="0" cy="0"/>
        </a:xfrm>
      </p:grpSpPr>
      <p:sp>
        <p:nvSpPr>
          <p:cNvPr id="762" name="Google Shape;762;p78"/>
          <p:cNvSpPr txBox="1"/>
          <p:nvPr>
            <p:ph type="title"/>
          </p:nvPr>
        </p:nvSpPr>
        <p:spPr>
          <a:xfrm>
            <a:off x="466200" y="3020400"/>
            <a:ext cx="8351400" cy="1057800"/>
          </a:xfrm>
          <a:prstGeom prst="rect">
            <a:avLst/>
          </a:prstGeom>
        </p:spPr>
        <p:txBody>
          <a:bodyPr anchorCtr="0" anchor="b" bIns="0" lIns="0" spcFirstLastPara="1" rIns="0" wrap="square" tIns="0">
            <a:noAutofit/>
          </a:bodyPr>
          <a:lstStyle>
            <a:lvl1pPr lvl="0">
              <a:spcBef>
                <a:spcPts val="0"/>
              </a:spcBef>
              <a:spcAft>
                <a:spcPts val="0"/>
              </a:spcAft>
              <a:buNone/>
              <a:defRPr sz="3400"/>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763" name="Google Shape;763;p78"/>
          <p:cNvSpPr txBox="1"/>
          <p:nvPr>
            <p:ph idx="1" type="subTitle"/>
          </p:nvPr>
        </p:nvSpPr>
        <p:spPr>
          <a:xfrm>
            <a:off x="457200" y="499225"/>
            <a:ext cx="2870100" cy="2286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1200"/>
              <a:buFont typeface="Space Grotesk Medium"/>
              <a:buNone/>
              <a:defRPr sz="1200">
                <a:solidFill>
                  <a:schemeClr val="accent4"/>
                </a:solidFill>
                <a:latin typeface="Space Grotesk Medium"/>
                <a:ea typeface="Space Grotesk Medium"/>
                <a:cs typeface="Space Grotesk Medium"/>
                <a:sym typeface="Space Grotesk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cxnSp>
        <p:nvCxnSpPr>
          <p:cNvPr id="764" name="Google Shape;764;p78"/>
          <p:cNvCxnSpPr/>
          <p:nvPr/>
        </p:nvCxnSpPr>
        <p:spPr>
          <a:xfrm>
            <a:off x="-4500" y="4642878"/>
            <a:ext cx="9153000" cy="0"/>
          </a:xfrm>
          <a:prstGeom prst="straightConnector1">
            <a:avLst/>
          </a:prstGeom>
          <a:noFill/>
          <a:ln cap="flat" cmpd="sng" w="9525">
            <a:solidFill>
              <a:srgbClr val="434343"/>
            </a:solidFill>
            <a:prstDash val="solid"/>
            <a:round/>
            <a:headEnd len="med" w="med" type="none"/>
            <a:tailEnd len="med" w="med" type="none"/>
          </a:ln>
        </p:spPr>
      </p:cxnSp>
      <p:pic>
        <p:nvPicPr>
          <p:cNvPr id="765" name="Google Shape;765;p78"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766" name="Google Shape;766;p78"/>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BLANK_1_1_1_1_1_1_2">
    <p:bg>
      <p:bgPr>
        <a:solidFill>
          <a:schemeClr val="lt1"/>
        </a:solidFill>
      </p:bgPr>
    </p:bg>
    <p:spTree>
      <p:nvGrpSpPr>
        <p:cNvPr id="767" name="Shape 767"/>
        <p:cNvGrpSpPr/>
        <p:nvPr/>
      </p:nvGrpSpPr>
      <p:grpSpPr>
        <a:xfrm>
          <a:off x="0" y="0"/>
          <a:ext cx="0" cy="0"/>
          <a:chOff x="0" y="0"/>
          <a:chExt cx="0" cy="0"/>
        </a:xfrm>
      </p:grpSpPr>
      <p:sp>
        <p:nvSpPr>
          <p:cNvPr id="768" name="Google Shape;768;p79"/>
          <p:cNvSpPr txBox="1"/>
          <p:nvPr>
            <p:ph type="title"/>
          </p:nvPr>
        </p:nvSpPr>
        <p:spPr>
          <a:xfrm>
            <a:off x="466200" y="3020400"/>
            <a:ext cx="3879900" cy="1057800"/>
          </a:xfrm>
          <a:prstGeom prst="rect">
            <a:avLst/>
          </a:prstGeom>
        </p:spPr>
        <p:txBody>
          <a:bodyPr anchorCtr="0" anchor="b" bIns="0" lIns="0" spcFirstLastPara="1" rIns="0" wrap="square" tIns="0">
            <a:noAutofit/>
          </a:bodyPr>
          <a:lstStyle>
            <a:lvl1pPr lvl="0">
              <a:spcBef>
                <a:spcPts val="0"/>
              </a:spcBef>
              <a:spcAft>
                <a:spcPts val="0"/>
              </a:spcAft>
              <a:buNone/>
              <a:defRPr sz="3400">
                <a:solidFill>
                  <a:schemeClr val="dk1"/>
                </a:solidFill>
              </a:defRPr>
            </a:lvl1pPr>
            <a:lvl2pPr lvl="1">
              <a:lnSpc>
                <a:spcPct val="115000"/>
              </a:lnSpc>
              <a:spcBef>
                <a:spcPts val="0"/>
              </a:spcBef>
              <a:spcAft>
                <a:spcPts val="0"/>
              </a:spcAft>
              <a:buNone/>
              <a:defRPr sz="3400">
                <a:solidFill>
                  <a:schemeClr val="dk1"/>
                </a:solidFill>
              </a:defRPr>
            </a:lvl2pPr>
            <a:lvl3pPr lvl="2">
              <a:lnSpc>
                <a:spcPct val="115000"/>
              </a:lnSpc>
              <a:spcBef>
                <a:spcPts val="0"/>
              </a:spcBef>
              <a:spcAft>
                <a:spcPts val="0"/>
              </a:spcAft>
              <a:buNone/>
              <a:defRPr sz="3400">
                <a:solidFill>
                  <a:schemeClr val="dk1"/>
                </a:solidFill>
              </a:defRPr>
            </a:lvl3pPr>
            <a:lvl4pPr lvl="3">
              <a:lnSpc>
                <a:spcPct val="115000"/>
              </a:lnSpc>
              <a:spcBef>
                <a:spcPts val="0"/>
              </a:spcBef>
              <a:spcAft>
                <a:spcPts val="0"/>
              </a:spcAft>
              <a:buNone/>
              <a:defRPr sz="3400">
                <a:solidFill>
                  <a:schemeClr val="dk1"/>
                </a:solidFill>
              </a:defRPr>
            </a:lvl4pPr>
            <a:lvl5pPr lvl="4">
              <a:lnSpc>
                <a:spcPct val="115000"/>
              </a:lnSpc>
              <a:spcBef>
                <a:spcPts val="0"/>
              </a:spcBef>
              <a:spcAft>
                <a:spcPts val="0"/>
              </a:spcAft>
              <a:buNone/>
              <a:defRPr sz="3400">
                <a:solidFill>
                  <a:schemeClr val="dk1"/>
                </a:solidFill>
              </a:defRPr>
            </a:lvl5pPr>
            <a:lvl6pPr lvl="5">
              <a:lnSpc>
                <a:spcPct val="115000"/>
              </a:lnSpc>
              <a:spcBef>
                <a:spcPts val="0"/>
              </a:spcBef>
              <a:spcAft>
                <a:spcPts val="0"/>
              </a:spcAft>
              <a:buNone/>
              <a:defRPr sz="3400">
                <a:solidFill>
                  <a:schemeClr val="dk1"/>
                </a:solidFill>
              </a:defRPr>
            </a:lvl6pPr>
            <a:lvl7pPr lvl="6">
              <a:lnSpc>
                <a:spcPct val="115000"/>
              </a:lnSpc>
              <a:spcBef>
                <a:spcPts val="0"/>
              </a:spcBef>
              <a:spcAft>
                <a:spcPts val="0"/>
              </a:spcAft>
              <a:buNone/>
              <a:defRPr sz="3400">
                <a:solidFill>
                  <a:schemeClr val="dk1"/>
                </a:solidFill>
              </a:defRPr>
            </a:lvl7pPr>
            <a:lvl8pPr lvl="7">
              <a:lnSpc>
                <a:spcPct val="115000"/>
              </a:lnSpc>
              <a:spcBef>
                <a:spcPts val="0"/>
              </a:spcBef>
              <a:spcAft>
                <a:spcPts val="0"/>
              </a:spcAft>
              <a:buNone/>
              <a:defRPr sz="3400">
                <a:solidFill>
                  <a:schemeClr val="dk1"/>
                </a:solidFill>
              </a:defRPr>
            </a:lvl8pPr>
            <a:lvl9pPr lvl="8">
              <a:lnSpc>
                <a:spcPct val="115000"/>
              </a:lnSpc>
              <a:spcBef>
                <a:spcPts val="0"/>
              </a:spcBef>
              <a:spcAft>
                <a:spcPts val="0"/>
              </a:spcAft>
              <a:buNone/>
              <a:defRPr sz="3400">
                <a:solidFill>
                  <a:schemeClr val="dk1"/>
                </a:solidFill>
              </a:defRPr>
            </a:lvl9pPr>
          </a:lstStyle>
          <a:p/>
        </p:txBody>
      </p:sp>
      <p:sp>
        <p:nvSpPr>
          <p:cNvPr id="769" name="Google Shape;769;p79"/>
          <p:cNvSpPr txBox="1"/>
          <p:nvPr>
            <p:ph idx="1" type="subTitle"/>
          </p:nvPr>
        </p:nvSpPr>
        <p:spPr>
          <a:xfrm>
            <a:off x="457200" y="499225"/>
            <a:ext cx="2870100" cy="2286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cxnSp>
        <p:nvCxnSpPr>
          <p:cNvPr id="770" name="Google Shape;770;p79"/>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771" name="Google Shape;771;p79"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772" name="Google Shape;772;p79"/>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BLANK_1_1_1_1_1_1_1">
    <p:bg>
      <p:bgPr>
        <a:blipFill>
          <a:blip r:embed="rId2">
            <a:alphaModFix/>
          </a:blip>
          <a:stretch>
            <a:fillRect/>
          </a:stretch>
        </a:blipFill>
      </p:bgPr>
    </p:bg>
    <p:spTree>
      <p:nvGrpSpPr>
        <p:cNvPr id="773" name="Shape 773"/>
        <p:cNvGrpSpPr/>
        <p:nvPr/>
      </p:nvGrpSpPr>
      <p:grpSpPr>
        <a:xfrm>
          <a:off x="0" y="0"/>
          <a:ext cx="0" cy="0"/>
          <a:chOff x="0" y="0"/>
          <a:chExt cx="0" cy="0"/>
        </a:xfrm>
      </p:grpSpPr>
      <p:sp>
        <p:nvSpPr>
          <p:cNvPr id="774" name="Google Shape;774;p80"/>
          <p:cNvSpPr txBox="1"/>
          <p:nvPr>
            <p:ph idx="1" type="body"/>
          </p:nvPr>
        </p:nvSpPr>
        <p:spPr>
          <a:xfrm>
            <a:off x="4643650" y="2069075"/>
            <a:ext cx="4152900" cy="1238100"/>
          </a:xfrm>
          <a:prstGeom prst="rect">
            <a:avLst/>
          </a:prstGeom>
        </p:spPr>
        <p:txBody>
          <a:bodyPr anchorCtr="0" anchor="t" bIns="91425" lIns="0"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800"/>
              </a:spcBef>
              <a:spcAft>
                <a:spcPts val="0"/>
              </a:spcAft>
              <a:buSzPts val="1400"/>
              <a:buChar char="○"/>
              <a:defRPr sz="1400"/>
            </a:lvl2pPr>
            <a:lvl3pPr indent="-317500" lvl="2" marL="1371600">
              <a:spcBef>
                <a:spcPts val="800"/>
              </a:spcBef>
              <a:spcAft>
                <a:spcPts val="0"/>
              </a:spcAft>
              <a:buSzPts val="1400"/>
              <a:buChar char="■"/>
              <a:defRPr sz="1400"/>
            </a:lvl3pPr>
            <a:lvl4pPr indent="-317500" lvl="3" marL="1828800">
              <a:spcBef>
                <a:spcPts val="800"/>
              </a:spcBef>
              <a:spcAft>
                <a:spcPts val="0"/>
              </a:spcAft>
              <a:buSzPts val="1400"/>
              <a:buChar char="●"/>
              <a:defRPr sz="1400"/>
            </a:lvl4pPr>
            <a:lvl5pPr indent="-317500" lvl="4" marL="2286000">
              <a:spcBef>
                <a:spcPts val="800"/>
              </a:spcBef>
              <a:spcAft>
                <a:spcPts val="0"/>
              </a:spcAft>
              <a:buSzPts val="1400"/>
              <a:buChar char="○"/>
              <a:defRPr sz="1400"/>
            </a:lvl5pPr>
            <a:lvl6pPr indent="-317500" lvl="5" marL="2743200">
              <a:spcBef>
                <a:spcPts val="800"/>
              </a:spcBef>
              <a:spcAft>
                <a:spcPts val="0"/>
              </a:spcAft>
              <a:buSzPts val="1400"/>
              <a:buChar char="■"/>
              <a:defRPr sz="1400"/>
            </a:lvl6pPr>
            <a:lvl7pPr indent="-317500" lvl="6" marL="3200400">
              <a:spcBef>
                <a:spcPts val="800"/>
              </a:spcBef>
              <a:spcAft>
                <a:spcPts val="0"/>
              </a:spcAft>
              <a:buSzPts val="1400"/>
              <a:buChar char="●"/>
              <a:defRPr sz="1400"/>
            </a:lvl7pPr>
            <a:lvl8pPr indent="-317500" lvl="7" marL="3657600">
              <a:spcBef>
                <a:spcPts val="800"/>
              </a:spcBef>
              <a:spcAft>
                <a:spcPts val="0"/>
              </a:spcAft>
              <a:buSzPts val="1400"/>
              <a:buChar char="○"/>
              <a:defRPr sz="1400"/>
            </a:lvl8pPr>
            <a:lvl9pPr indent="-317500" lvl="8" marL="4114800">
              <a:spcBef>
                <a:spcPts val="800"/>
              </a:spcBef>
              <a:spcAft>
                <a:spcPts val="800"/>
              </a:spcAft>
              <a:buSzPts val="1400"/>
              <a:buChar char="■"/>
              <a:defRPr sz="1400"/>
            </a:lvl9pPr>
          </a:lstStyle>
          <a:p/>
        </p:txBody>
      </p:sp>
      <p:sp>
        <p:nvSpPr>
          <p:cNvPr id="775" name="Google Shape;775;p80"/>
          <p:cNvSpPr txBox="1"/>
          <p:nvPr>
            <p:ph type="title"/>
          </p:nvPr>
        </p:nvSpPr>
        <p:spPr>
          <a:xfrm>
            <a:off x="466200" y="2156625"/>
            <a:ext cx="4152900" cy="581100"/>
          </a:xfrm>
          <a:prstGeom prst="rect">
            <a:avLst/>
          </a:prstGeom>
        </p:spPr>
        <p:txBody>
          <a:bodyPr anchorCtr="0" anchor="t" bIns="0" lIns="0" spcFirstLastPara="1" rIns="0" wrap="square" tIns="0">
            <a:noAutofit/>
          </a:bodyPr>
          <a:lstStyle>
            <a:lvl1pPr lvl="0">
              <a:spcBef>
                <a:spcPts val="0"/>
              </a:spcBef>
              <a:spcAft>
                <a:spcPts val="0"/>
              </a:spcAft>
              <a:buNone/>
              <a:defRPr sz="4800"/>
            </a:lvl1pPr>
            <a:lvl2pPr lvl="1">
              <a:lnSpc>
                <a:spcPct val="115000"/>
              </a:lnSpc>
              <a:spcBef>
                <a:spcPts val="0"/>
              </a:spcBef>
              <a:spcAft>
                <a:spcPts val="0"/>
              </a:spcAft>
              <a:buNone/>
              <a:defRPr sz="4800"/>
            </a:lvl2pPr>
            <a:lvl3pPr lvl="2">
              <a:lnSpc>
                <a:spcPct val="115000"/>
              </a:lnSpc>
              <a:spcBef>
                <a:spcPts val="0"/>
              </a:spcBef>
              <a:spcAft>
                <a:spcPts val="0"/>
              </a:spcAft>
              <a:buNone/>
              <a:defRPr sz="4800"/>
            </a:lvl3pPr>
            <a:lvl4pPr lvl="3">
              <a:lnSpc>
                <a:spcPct val="115000"/>
              </a:lnSpc>
              <a:spcBef>
                <a:spcPts val="0"/>
              </a:spcBef>
              <a:spcAft>
                <a:spcPts val="0"/>
              </a:spcAft>
              <a:buNone/>
              <a:defRPr sz="4800"/>
            </a:lvl4pPr>
            <a:lvl5pPr lvl="4">
              <a:lnSpc>
                <a:spcPct val="115000"/>
              </a:lnSpc>
              <a:spcBef>
                <a:spcPts val="0"/>
              </a:spcBef>
              <a:spcAft>
                <a:spcPts val="0"/>
              </a:spcAft>
              <a:buNone/>
              <a:defRPr sz="4800"/>
            </a:lvl5pPr>
            <a:lvl6pPr lvl="5">
              <a:lnSpc>
                <a:spcPct val="115000"/>
              </a:lnSpc>
              <a:spcBef>
                <a:spcPts val="0"/>
              </a:spcBef>
              <a:spcAft>
                <a:spcPts val="0"/>
              </a:spcAft>
              <a:buNone/>
              <a:defRPr sz="4800"/>
            </a:lvl6pPr>
            <a:lvl7pPr lvl="6">
              <a:lnSpc>
                <a:spcPct val="115000"/>
              </a:lnSpc>
              <a:spcBef>
                <a:spcPts val="0"/>
              </a:spcBef>
              <a:spcAft>
                <a:spcPts val="0"/>
              </a:spcAft>
              <a:buNone/>
              <a:defRPr sz="4800"/>
            </a:lvl7pPr>
            <a:lvl8pPr lvl="7">
              <a:lnSpc>
                <a:spcPct val="115000"/>
              </a:lnSpc>
              <a:spcBef>
                <a:spcPts val="0"/>
              </a:spcBef>
              <a:spcAft>
                <a:spcPts val="0"/>
              </a:spcAft>
              <a:buNone/>
              <a:defRPr sz="4800"/>
            </a:lvl8pPr>
            <a:lvl9pPr lvl="8">
              <a:lnSpc>
                <a:spcPct val="115000"/>
              </a:lnSpc>
              <a:spcBef>
                <a:spcPts val="0"/>
              </a:spcBef>
              <a:spcAft>
                <a:spcPts val="0"/>
              </a:spcAft>
              <a:buNone/>
              <a:defRPr sz="4800"/>
            </a:lvl9pPr>
          </a:lstStyle>
          <a:p/>
        </p:txBody>
      </p:sp>
      <p:sp>
        <p:nvSpPr>
          <p:cNvPr id="776" name="Google Shape;776;p80"/>
          <p:cNvSpPr txBox="1"/>
          <p:nvPr>
            <p:ph idx="2" type="subTitle"/>
          </p:nvPr>
        </p:nvSpPr>
        <p:spPr>
          <a:xfrm>
            <a:off x="4645650" y="3088975"/>
            <a:ext cx="2870100" cy="228600"/>
          </a:xfrm>
          <a:prstGeom prst="rect">
            <a:avLst/>
          </a:prstGeom>
        </p:spPr>
        <p:txBody>
          <a:bodyPr anchorCtr="0" anchor="t" bIns="0" lIns="0" spcFirstLastPara="1" rIns="0" wrap="square" tIns="0">
            <a:noAutofit/>
          </a:bodyPr>
          <a:lstStyle>
            <a:lvl1pPr lvl="0">
              <a:spcBef>
                <a:spcPts val="0"/>
              </a:spcBef>
              <a:spcAft>
                <a:spcPts val="0"/>
              </a:spcAft>
              <a:buClr>
                <a:schemeClr val="accent4"/>
              </a:buClr>
              <a:buSzPts val="1200"/>
              <a:buFont typeface="Space Grotesk Medium"/>
              <a:buNone/>
              <a:defRPr sz="1200">
                <a:solidFill>
                  <a:schemeClr val="accent4"/>
                </a:solidFill>
                <a:latin typeface="Space Grotesk Medium"/>
                <a:ea typeface="Space Grotesk Medium"/>
                <a:cs typeface="Space Grotesk Medium"/>
                <a:sym typeface="Space Grotesk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cxnSp>
        <p:nvCxnSpPr>
          <p:cNvPr id="777" name="Google Shape;777;p80"/>
          <p:cNvCxnSpPr/>
          <p:nvPr/>
        </p:nvCxnSpPr>
        <p:spPr>
          <a:xfrm>
            <a:off x="-4500" y="4642878"/>
            <a:ext cx="9153000" cy="0"/>
          </a:xfrm>
          <a:prstGeom prst="straightConnector1">
            <a:avLst/>
          </a:prstGeom>
          <a:noFill/>
          <a:ln cap="flat" cmpd="sng" w="9525">
            <a:solidFill>
              <a:srgbClr val="434343"/>
            </a:solidFill>
            <a:prstDash val="solid"/>
            <a:round/>
            <a:headEnd len="med" w="med" type="none"/>
            <a:tailEnd len="med" w="med" type="none"/>
          </a:ln>
        </p:spPr>
      </p:cxnSp>
      <p:pic>
        <p:nvPicPr>
          <p:cNvPr id="778" name="Google Shape;778;p80" title="logo.png"/>
          <p:cNvPicPr preferRelativeResize="0"/>
          <p:nvPr/>
        </p:nvPicPr>
        <p:blipFill>
          <a:blip r:embed="rId3">
            <a:alphaModFix/>
          </a:blip>
          <a:stretch>
            <a:fillRect/>
          </a:stretch>
        </p:blipFill>
        <p:spPr>
          <a:xfrm>
            <a:off x="228600" y="4848757"/>
            <a:ext cx="937047" cy="103400"/>
          </a:xfrm>
          <a:prstGeom prst="rect">
            <a:avLst/>
          </a:prstGeom>
          <a:noFill/>
          <a:ln>
            <a:noFill/>
          </a:ln>
        </p:spPr>
      </p:pic>
      <p:sp>
        <p:nvSpPr>
          <p:cNvPr id="779" name="Google Shape;779;p80"/>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pic>
        <p:nvPicPr>
          <p:cNvPr id="780" name="Google Shape;780;p80" title="logo.png"/>
          <p:cNvPicPr preferRelativeResize="0"/>
          <p:nvPr/>
        </p:nvPicPr>
        <p:blipFill>
          <a:blip r:embed="rId3">
            <a:alphaModFix/>
          </a:blip>
          <a:stretch>
            <a:fillRect/>
          </a:stretch>
        </p:blipFill>
        <p:spPr>
          <a:xfrm>
            <a:off x="457200" y="499224"/>
            <a:ext cx="1765550" cy="194825"/>
          </a:xfrm>
          <a:prstGeom prst="rect">
            <a:avLst/>
          </a:prstGeom>
          <a:noFill/>
          <a:ln>
            <a:noFill/>
          </a:ln>
        </p:spPr>
      </p:pic>
    </p:spTree>
  </p:cSld>
  <p:clrMapOvr>
    <a:masterClrMapping/>
  </p:clrMapOvr>
  <p:extLst>
    <p:ext uri="{DCECCB84-F9BA-43D5-87BE-67443E8EF086}">
      <p15:sldGuideLst>
        <p15:guide id="1" orient="horz" pos="2569">
          <p15:clr>
            <a:srgbClr val="E46962"/>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BLANK_1_1_1_1_1_1_1_1_1_1_3">
    <p:spTree>
      <p:nvGrpSpPr>
        <p:cNvPr id="781" name="Shape 781"/>
        <p:cNvGrpSpPr/>
        <p:nvPr/>
      </p:nvGrpSpPr>
      <p:grpSpPr>
        <a:xfrm>
          <a:off x="0" y="0"/>
          <a:ext cx="0" cy="0"/>
          <a:chOff x="0" y="0"/>
          <a:chExt cx="0" cy="0"/>
        </a:xfrm>
      </p:grpSpPr>
      <p:sp>
        <p:nvSpPr>
          <p:cNvPr id="782" name="Google Shape;782;p81"/>
          <p:cNvSpPr/>
          <p:nvPr/>
        </p:nvSpPr>
        <p:spPr>
          <a:xfrm>
            <a:off x="228600" y="1281988"/>
            <a:ext cx="2101200" cy="31707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83" name="Google Shape;783;p81"/>
          <p:cNvSpPr/>
          <p:nvPr/>
        </p:nvSpPr>
        <p:spPr>
          <a:xfrm>
            <a:off x="2423700" y="1281988"/>
            <a:ext cx="2101200" cy="31707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84" name="Google Shape;784;p81"/>
          <p:cNvSpPr/>
          <p:nvPr/>
        </p:nvSpPr>
        <p:spPr>
          <a:xfrm>
            <a:off x="4618800" y="1281988"/>
            <a:ext cx="2101200" cy="31707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85" name="Google Shape;785;p81"/>
          <p:cNvSpPr/>
          <p:nvPr/>
        </p:nvSpPr>
        <p:spPr>
          <a:xfrm>
            <a:off x="6813900" y="1281988"/>
            <a:ext cx="2101200" cy="31707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86" name="Google Shape;786;p81"/>
          <p:cNvSpPr/>
          <p:nvPr>
            <p:ph idx="2" type="pic"/>
          </p:nvPr>
        </p:nvSpPr>
        <p:spPr>
          <a:xfrm>
            <a:off x="426700" y="1496013"/>
            <a:ext cx="665400" cy="685500"/>
          </a:xfrm>
          <a:prstGeom prst="roundRect">
            <a:avLst>
              <a:gd fmla="val 17601" name="adj"/>
            </a:avLst>
          </a:prstGeom>
          <a:noFill/>
          <a:ln>
            <a:noFill/>
          </a:ln>
        </p:spPr>
      </p:sp>
      <p:sp>
        <p:nvSpPr>
          <p:cNvPr id="787" name="Google Shape;787;p81"/>
          <p:cNvSpPr txBox="1"/>
          <p:nvPr>
            <p:ph idx="1" type="subTitle"/>
          </p:nvPr>
        </p:nvSpPr>
        <p:spPr>
          <a:xfrm>
            <a:off x="426700" y="2532413"/>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2pPr>
            <a:lvl3pPr lvl="2">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3pPr>
            <a:lvl4pPr lvl="3">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4pPr>
            <a:lvl5pPr lvl="4">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5pPr>
            <a:lvl6pPr lvl="5">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6pPr>
            <a:lvl7pPr lvl="6">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7pPr>
            <a:lvl8pPr lvl="7">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8pPr>
            <a:lvl9pPr lvl="8">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9pPr>
          </a:lstStyle>
          <a:p/>
        </p:txBody>
      </p:sp>
      <p:sp>
        <p:nvSpPr>
          <p:cNvPr id="788" name="Google Shape;788;p81"/>
          <p:cNvSpPr txBox="1"/>
          <p:nvPr>
            <p:ph idx="3" type="subTitle"/>
          </p:nvPr>
        </p:nvSpPr>
        <p:spPr>
          <a:xfrm>
            <a:off x="426700" y="2794965"/>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789" name="Google Shape;789;p81"/>
          <p:cNvSpPr txBox="1"/>
          <p:nvPr>
            <p:ph idx="4" type="body"/>
          </p:nvPr>
        </p:nvSpPr>
        <p:spPr>
          <a:xfrm>
            <a:off x="426700"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rgbClr val="434343"/>
              </a:buClr>
              <a:buSzPts val="1000"/>
              <a:buFont typeface="Urbanist"/>
              <a:buChar char="●"/>
              <a:defRPr sz="1000">
                <a:solidFill>
                  <a:srgbClr val="434343"/>
                </a:solidFill>
              </a:defRPr>
            </a:lvl1pPr>
            <a:lvl2pPr indent="-292100" lvl="1" marL="914400">
              <a:spcBef>
                <a:spcPts val="0"/>
              </a:spcBef>
              <a:spcAft>
                <a:spcPts val="0"/>
              </a:spcAft>
              <a:buClr>
                <a:srgbClr val="434343"/>
              </a:buClr>
              <a:buSzPts val="1000"/>
              <a:buFont typeface="Urbanist"/>
              <a:buChar char="○"/>
              <a:defRPr sz="1000">
                <a:solidFill>
                  <a:srgbClr val="434343"/>
                </a:solidFill>
              </a:defRPr>
            </a:lvl2pPr>
            <a:lvl3pPr indent="-292100" lvl="2" marL="1371600">
              <a:spcBef>
                <a:spcPts val="0"/>
              </a:spcBef>
              <a:spcAft>
                <a:spcPts val="0"/>
              </a:spcAft>
              <a:buClr>
                <a:srgbClr val="434343"/>
              </a:buClr>
              <a:buSzPts val="1000"/>
              <a:buFont typeface="Urbanist"/>
              <a:buChar char="■"/>
              <a:defRPr sz="1000">
                <a:solidFill>
                  <a:srgbClr val="434343"/>
                </a:solidFill>
              </a:defRPr>
            </a:lvl3pPr>
            <a:lvl4pPr indent="-292100" lvl="3" marL="1828800">
              <a:spcBef>
                <a:spcPts val="0"/>
              </a:spcBef>
              <a:spcAft>
                <a:spcPts val="0"/>
              </a:spcAft>
              <a:buClr>
                <a:srgbClr val="434343"/>
              </a:buClr>
              <a:buSzPts val="1000"/>
              <a:buFont typeface="Urbanist"/>
              <a:buChar char="●"/>
              <a:defRPr sz="1000">
                <a:solidFill>
                  <a:srgbClr val="434343"/>
                </a:solidFill>
              </a:defRPr>
            </a:lvl4pPr>
            <a:lvl5pPr indent="-292100" lvl="4" marL="2286000">
              <a:spcBef>
                <a:spcPts val="0"/>
              </a:spcBef>
              <a:spcAft>
                <a:spcPts val="0"/>
              </a:spcAft>
              <a:buClr>
                <a:srgbClr val="434343"/>
              </a:buClr>
              <a:buSzPts val="1000"/>
              <a:buFont typeface="Urbanist"/>
              <a:buChar char="○"/>
              <a:defRPr sz="1000">
                <a:solidFill>
                  <a:srgbClr val="434343"/>
                </a:solidFill>
              </a:defRPr>
            </a:lvl5pPr>
            <a:lvl6pPr indent="-292100" lvl="5" marL="2743200">
              <a:spcBef>
                <a:spcPts val="0"/>
              </a:spcBef>
              <a:spcAft>
                <a:spcPts val="0"/>
              </a:spcAft>
              <a:buClr>
                <a:srgbClr val="434343"/>
              </a:buClr>
              <a:buSzPts val="1000"/>
              <a:buFont typeface="Urbanist"/>
              <a:buChar char="■"/>
              <a:defRPr sz="1000">
                <a:solidFill>
                  <a:srgbClr val="434343"/>
                </a:solidFill>
              </a:defRPr>
            </a:lvl6pPr>
            <a:lvl7pPr indent="-292100" lvl="6" marL="3200400">
              <a:spcBef>
                <a:spcPts val="0"/>
              </a:spcBef>
              <a:spcAft>
                <a:spcPts val="0"/>
              </a:spcAft>
              <a:buClr>
                <a:srgbClr val="434343"/>
              </a:buClr>
              <a:buSzPts val="1000"/>
              <a:buFont typeface="Urbanist"/>
              <a:buChar char="●"/>
              <a:defRPr sz="1000">
                <a:solidFill>
                  <a:srgbClr val="434343"/>
                </a:solidFill>
              </a:defRPr>
            </a:lvl7pPr>
            <a:lvl8pPr indent="-292100" lvl="7" marL="3657600">
              <a:spcBef>
                <a:spcPts val="0"/>
              </a:spcBef>
              <a:spcAft>
                <a:spcPts val="0"/>
              </a:spcAft>
              <a:buClr>
                <a:srgbClr val="434343"/>
              </a:buClr>
              <a:buSzPts val="1000"/>
              <a:buFont typeface="Urbanist"/>
              <a:buChar char="○"/>
              <a:defRPr sz="1000">
                <a:solidFill>
                  <a:srgbClr val="434343"/>
                </a:solidFill>
              </a:defRPr>
            </a:lvl8pPr>
            <a:lvl9pPr indent="-292100" lvl="8" marL="4114800">
              <a:spcBef>
                <a:spcPts val="0"/>
              </a:spcBef>
              <a:spcAft>
                <a:spcPts val="0"/>
              </a:spcAft>
              <a:buClr>
                <a:srgbClr val="434343"/>
              </a:buClr>
              <a:buSzPts val="1000"/>
              <a:buFont typeface="Urbanist"/>
              <a:buChar char="■"/>
              <a:defRPr sz="1000">
                <a:solidFill>
                  <a:srgbClr val="434343"/>
                </a:solidFill>
              </a:defRPr>
            </a:lvl9pPr>
          </a:lstStyle>
          <a:p/>
        </p:txBody>
      </p:sp>
      <p:sp>
        <p:nvSpPr>
          <p:cNvPr id="790" name="Google Shape;790;p81"/>
          <p:cNvSpPr/>
          <p:nvPr>
            <p:ph idx="5" type="pic"/>
          </p:nvPr>
        </p:nvSpPr>
        <p:spPr>
          <a:xfrm>
            <a:off x="2621800" y="1496013"/>
            <a:ext cx="665400" cy="685500"/>
          </a:xfrm>
          <a:prstGeom prst="roundRect">
            <a:avLst>
              <a:gd fmla="val 17601" name="adj"/>
            </a:avLst>
          </a:prstGeom>
          <a:noFill/>
          <a:ln>
            <a:noFill/>
          </a:ln>
        </p:spPr>
      </p:sp>
      <p:sp>
        <p:nvSpPr>
          <p:cNvPr id="791" name="Google Shape;791;p81"/>
          <p:cNvSpPr txBox="1"/>
          <p:nvPr>
            <p:ph idx="6" type="subTitle"/>
          </p:nvPr>
        </p:nvSpPr>
        <p:spPr>
          <a:xfrm>
            <a:off x="2621800" y="2532419"/>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2pPr>
            <a:lvl3pPr lvl="2">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3pPr>
            <a:lvl4pPr lvl="3">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4pPr>
            <a:lvl5pPr lvl="4">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5pPr>
            <a:lvl6pPr lvl="5">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6pPr>
            <a:lvl7pPr lvl="6">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7pPr>
            <a:lvl8pPr lvl="7">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8pPr>
            <a:lvl9pPr lvl="8">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9pPr>
          </a:lstStyle>
          <a:p/>
        </p:txBody>
      </p:sp>
      <p:sp>
        <p:nvSpPr>
          <p:cNvPr id="792" name="Google Shape;792;p81"/>
          <p:cNvSpPr txBox="1"/>
          <p:nvPr>
            <p:ph idx="7" type="subTitle"/>
          </p:nvPr>
        </p:nvSpPr>
        <p:spPr>
          <a:xfrm>
            <a:off x="2621800" y="2794964"/>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793" name="Google Shape;793;p81"/>
          <p:cNvSpPr txBox="1"/>
          <p:nvPr>
            <p:ph idx="8" type="body"/>
          </p:nvPr>
        </p:nvSpPr>
        <p:spPr>
          <a:xfrm>
            <a:off x="2621800" y="3251425"/>
            <a:ext cx="17058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rgbClr val="434343"/>
              </a:buClr>
              <a:buSzPts val="1000"/>
              <a:buFont typeface="Urbanist"/>
              <a:buChar char="●"/>
              <a:defRPr sz="1000">
                <a:solidFill>
                  <a:srgbClr val="434343"/>
                </a:solidFill>
              </a:defRPr>
            </a:lvl1pPr>
            <a:lvl2pPr indent="-292100" lvl="1" marL="914400">
              <a:spcBef>
                <a:spcPts val="0"/>
              </a:spcBef>
              <a:spcAft>
                <a:spcPts val="0"/>
              </a:spcAft>
              <a:buClr>
                <a:srgbClr val="434343"/>
              </a:buClr>
              <a:buSzPts val="1000"/>
              <a:buFont typeface="Urbanist"/>
              <a:buChar char="○"/>
              <a:defRPr sz="1000">
                <a:solidFill>
                  <a:srgbClr val="434343"/>
                </a:solidFill>
              </a:defRPr>
            </a:lvl2pPr>
            <a:lvl3pPr indent="-292100" lvl="2" marL="1371600">
              <a:spcBef>
                <a:spcPts val="0"/>
              </a:spcBef>
              <a:spcAft>
                <a:spcPts val="0"/>
              </a:spcAft>
              <a:buClr>
                <a:srgbClr val="434343"/>
              </a:buClr>
              <a:buSzPts val="1000"/>
              <a:buFont typeface="Urbanist"/>
              <a:buChar char="■"/>
              <a:defRPr sz="1000">
                <a:solidFill>
                  <a:srgbClr val="434343"/>
                </a:solidFill>
              </a:defRPr>
            </a:lvl3pPr>
            <a:lvl4pPr indent="-292100" lvl="3" marL="1828800">
              <a:spcBef>
                <a:spcPts val="0"/>
              </a:spcBef>
              <a:spcAft>
                <a:spcPts val="0"/>
              </a:spcAft>
              <a:buClr>
                <a:srgbClr val="434343"/>
              </a:buClr>
              <a:buSzPts val="1000"/>
              <a:buFont typeface="Urbanist"/>
              <a:buChar char="●"/>
              <a:defRPr sz="1000">
                <a:solidFill>
                  <a:srgbClr val="434343"/>
                </a:solidFill>
              </a:defRPr>
            </a:lvl4pPr>
            <a:lvl5pPr indent="-292100" lvl="4" marL="2286000">
              <a:spcBef>
                <a:spcPts val="0"/>
              </a:spcBef>
              <a:spcAft>
                <a:spcPts val="0"/>
              </a:spcAft>
              <a:buClr>
                <a:srgbClr val="434343"/>
              </a:buClr>
              <a:buSzPts val="1000"/>
              <a:buFont typeface="Urbanist"/>
              <a:buChar char="○"/>
              <a:defRPr sz="1000">
                <a:solidFill>
                  <a:srgbClr val="434343"/>
                </a:solidFill>
              </a:defRPr>
            </a:lvl5pPr>
            <a:lvl6pPr indent="-292100" lvl="5" marL="2743200">
              <a:spcBef>
                <a:spcPts val="0"/>
              </a:spcBef>
              <a:spcAft>
                <a:spcPts val="0"/>
              </a:spcAft>
              <a:buClr>
                <a:srgbClr val="434343"/>
              </a:buClr>
              <a:buSzPts val="1000"/>
              <a:buFont typeface="Urbanist"/>
              <a:buChar char="■"/>
              <a:defRPr sz="1000">
                <a:solidFill>
                  <a:srgbClr val="434343"/>
                </a:solidFill>
              </a:defRPr>
            </a:lvl6pPr>
            <a:lvl7pPr indent="-292100" lvl="6" marL="3200400">
              <a:spcBef>
                <a:spcPts val="0"/>
              </a:spcBef>
              <a:spcAft>
                <a:spcPts val="0"/>
              </a:spcAft>
              <a:buClr>
                <a:srgbClr val="434343"/>
              </a:buClr>
              <a:buSzPts val="1000"/>
              <a:buFont typeface="Urbanist"/>
              <a:buChar char="●"/>
              <a:defRPr sz="1000">
                <a:solidFill>
                  <a:srgbClr val="434343"/>
                </a:solidFill>
              </a:defRPr>
            </a:lvl7pPr>
            <a:lvl8pPr indent="-292100" lvl="7" marL="3657600">
              <a:spcBef>
                <a:spcPts val="0"/>
              </a:spcBef>
              <a:spcAft>
                <a:spcPts val="0"/>
              </a:spcAft>
              <a:buClr>
                <a:srgbClr val="434343"/>
              </a:buClr>
              <a:buSzPts val="1000"/>
              <a:buFont typeface="Urbanist"/>
              <a:buChar char="○"/>
              <a:defRPr sz="1000">
                <a:solidFill>
                  <a:srgbClr val="434343"/>
                </a:solidFill>
              </a:defRPr>
            </a:lvl8pPr>
            <a:lvl9pPr indent="-292100" lvl="8" marL="4114800">
              <a:spcBef>
                <a:spcPts val="0"/>
              </a:spcBef>
              <a:spcAft>
                <a:spcPts val="0"/>
              </a:spcAft>
              <a:buClr>
                <a:srgbClr val="434343"/>
              </a:buClr>
              <a:buSzPts val="1000"/>
              <a:buFont typeface="Urbanist"/>
              <a:buChar char="■"/>
              <a:defRPr sz="1000">
                <a:solidFill>
                  <a:srgbClr val="434343"/>
                </a:solidFill>
              </a:defRPr>
            </a:lvl9pPr>
          </a:lstStyle>
          <a:p/>
        </p:txBody>
      </p:sp>
      <p:sp>
        <p:nvSpPr>
          <p:cNvPr id="794" name="Google Shape;794;p81"/>
          <p:cNvSpPr/>
          <p:nvPr>
            <p:ph idx="9" type="pic"/>
          </p:nvPr>
        </p:nvSpPr>
        <p:spPr>
          <a:xfrm>
            <a:off x="4816900" y="1496013"/>
            <a:ext cx="665400" cy="685500"/>
          </a:xfrm>
          <a:prstGeom prst="roundRect">
            <a:avLst>
              <a:gd fmla="val 17601" name="adj"/>
            </a:avLst>
          </a:prstGeom>
          <a:noFill/>
          <a:ln>
            <a:noFill/>
          </a:ln>
        </p:spPr>
      </p:sp>
      <p:sp>
        <p:nvSpPr>
          <p:cNvPr id="795" name="Google Shape;795;p81"/>
          <p:cNvSpPr txBox="1"/>
          <p:nvPr>
            <p:ph idx="13" type="subTitle"/>
          </p:nvPr>
        </p:nvSpPr>
        <p:spPr>
          <a:xfrm>
            <a:off x="4816900" y="2532419"/>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2pPr>
            <a:lvl3pPr lvl="2">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3pPr>
            <a:lvl4pPr lvl="3">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4pPr>
            <a:lvl5pPr lvl="4">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5pPr>
            <a:lvl6pPr lvl="5">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6pPr>
            <a:lvl7pPr lvl="6">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7pPr>
            <a:lvl8pPr lvl="7">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8pPr>
            <a:lvl9pPr lvl="8">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9pPr>
          </a:lstStyle>
          <a:p/>
        </p:txBody>
      </p:sp>
      <p:sp>
        <p:nvSpPr>
          <p:cNvPr id="796" name="Google Shape;796;p81"/>
          <p:cNvSpPr txBox="1"/>
          <p:nvPr>
            <p:ph idx="14" type="subTitle"/>
          </p:nvPr>
        </p:nvSpPr>
        <p:spPr>
          <a:xfrm>
            <a:off x="4816900" y="2794965"/>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797" name="Google Shape;797;p81"/>
          <p:cNvSpPr txBox="1"/>
          <p:nvPr>
            <p:ph idx="15" type="body"/>
          </p:nvPr>
        </p:nvSpPr>
        <p:spPr>
          <a:xfrm>
            <a:off x="4817025"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rgbClr val="434343"/>
              </a:buClr>
              <a:buSzPts val="1000"/>
              <a:buFont typeface="Urbanist"/>
              <a:buChar char="●"/>
              <a:defRPr sz="1000">
                <a:solidFill>
                  <a:srgbClr val="434343"/>
                </a:solidFill>
              </a:defRPr>
            </a:lvl1pPr>
            <a:lvl2pPr indent="-292100" lvl="1" marL="914400">
              <a:spcBef>
                <a:spcPts val="0"/>
              </a:spcBef>
              <a:spcAft>
                <a:spcPts val="0"/>
              </a:spcAft>
              <a:buClr>
                <a:srgbClr val="434343"/>
              </a:buClr>
              <a:buSzPts val="1000"/>
              <a:buFont typeface="Urbanist"/>
              <a:buChar char="○"/>
              <a:defRPr sz="1000">
                <a:solidFill>
                  <a:srgbClr val="434343"/>
                </a:solidFill>
              </a:defRPr>
            </a:lvl2pPr>
            <a:lvl3pPr indent="-292100" lvl="2" marL="1371600">
              <a:spcBef>
                <a:spcPts val="0"/>
              </a:spcBef>
              <a:spcAft>
                <a:spcPts val="0"/>
              </a:spcAft>
              <a:buClr>
                <a:srgbClr val="434343"/>
              </a:buClr>
              <a:buSzPts val="1000"/>
              <a:buFont typeface="Urbanist"/>
              <a:buChar char="■"/>
              <a:defRPr sz="1000">
                <a:solidFill>
                  <a:srgbClr val="434343"/>
                </a:solidFill>
              </a:defRPr>
            </a:lvl3pPr>
            <a:lvl4pPr indent="-292100" lvl="3" marL="1828800">
              <a:spcBef>
                <a:spcPts val="0"/>
              </a:spcBef>
              <a:spcAft>
                <a:spcPts val="0"/>
              </a:spcAft>
              <a:buClr>
                <a:srgbClr val="434343"/>
              </a:buClr>
              <a:buSzPts val="1000"/>
              <a:buFont typeface="Urbanist"/>
              <a:buChar char="●"/>
              <a:defRPr sz="1000">
                <a:solidFill>
                  <a:srgbClr val="434343"/>
                </a:solidFill>
              </a:defRPr>
            </a:lvl4pPr>
            <a:lvl5pPr indent="-292100" lvl="4" marL="2286000">
              <a:spcBef>
                <a:spcPts val="0"/>
              </a:spcBef>
              <a:spcAft>
                <a:spcPts val="0"/>
              </a:spcAft>
              <a:buClr>
                <a:srgbClr val="434343"/>
              </a:buClr>
              <a:buSzPts val="1000"/>
              <a:buFont typeface="Urbanist"/>
              <a:buChar char="○"/>
              <a:defRPr sz="1000">
                <a:solidFill>
                  <a:srgbClr val="434343"/>
                </a:solidFill>
              </a:defRPr>
            </a:lvl5pPr>
            <a:lvl6pPr indent="-292100" lvl="5" marL="2743200">
              <a:spcBef>
                <a:spcPts val="0"/>
              </a:spcBef>
              <a:spcAft>
                <a:spcPts val="0"/>
              </a:spcAft>
              <a:buClr>
                <a:srgbClr val="434343"/>
              </a:buClr>
              <a:buSzPts val="1000"/>
              <a:buFont typeface="Urbanist"/>
              <a:buChar char="■"/>
              <a:defRPr sz="1000">
                <a:solidFill>
                  <a:srgbClr val="434343"/>
                </a:solidFill>
              </a:defRPr>
            </a:lvl6pPr>
            <a:lvl7pPr indent="-292100" lvl="6" marL="3200400">
              <a:spcBef>
                <a:spcPts val="0"/>
              </a:spcBef>
              <a:spcAft>
                <a:spcPts val="0"/>
              </a:spcAft>
              <a:buClr>
                <a:srgbClr val="434343"/>
              </a:buClr>
              <a:buSzPts val="1000"/>
              <a:buFont typeface="Urbanist"/>
              <a:buChar char="●"/>
              <a:defRPr sz="1000">
                <a:solidFill>
                  <a:srgbClr val="434343"/>
                </a:solidFill>
              </a:defRPr>
            </a:lvl7pPr>
            <a:lvl8pPr indent="-292100" lvl="7" marL="3657600">
              <a:spcBef>
                <a:spcPts val="0"/>
              </a:spcBef>
              <a:spcAft>
                <a:spcPts val="0"/>
              </a:spcAft>
              <a:buClr>
                <a:srgbClr val="434343"/>
              </a:buClr>
              <a:buSzPts val="1000"/>
              <a:buFont typeface="Urbanist"/>
              <a:buChar char="○"/>
              <a:defRPr sz="1000">
                <a:solidFill>
                  <a:srgbClr val="434343"/>
                </a:solidFill>
              </a:defRPr>
            </a:lvl8pPr>
            <a:lvl9pPr indent="-292100" lvl="8" marL="4114800">
              <a:spcBef>
                <a:spcPts val="0"/>
              </a:spcBef>
              <a:spcAft>
                <a:spcPts val="0"/>
              </a:spcAft>
              <a:buClr>
                <a:srgbClr val="434343"/>
              </a:buClr>
              <a:buSzPts val="1000"/>
              <a:buFont typeface="Urbanist"/>
              <a:buChar char="■"/>
              <a:defRPr sz="1000">
                <a:solidFill>
                  <a:srgbClr val="434343"/>
                </a:solidFill>
              </a:defRPr>
            </a:lvl9pPr>
          </a:lstStyle>
          <a:p/>
        </p:txBody>
      </p:sp>
      <p:sp>
        <p:nvSpPr>
          <p:cNvPr id="798" name="Google Shape;798;p81"/>
          <p:cNvSpPr/>
          <p:nvPr>
            <p:ph idx="16" type="pic"/>
          </p:nvPr>
        </p:nvSpPr>
        <p:spPr>
          <a:xfrm>
            <a:off x="7012000" y="1496013"/>
            <a:ext cx="665400" cy="685500"/>
          </a:xfrm>
          <a:prstGeom prst="roundRect">
            <a:avLst>
              <a:gd fmla="val 17601" name="adj"/>
            </a:avLst>
          </a:prstGeom>
          <a:noFill/>
          <a:ln>
            <a:noFill/>
          </a:ln>
        </p:spPr>
      </p:sp>
      <p:sp>
        <p:nvSpPr>
          <p:cNvPr id="799" name="Google Shape;799;p81"/>
          <p:cNvSpPr txBox="1"/>
          <p:nvPr>
            <p:ph idx="17" type="subTitle"/>
          </p:nvPr>
        </p:nvSpPr>
        <p:spPr>
          <a:xfrm>
            <a:off x="7012000" y="2532419"/>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2pPr>
            <a:lvl3pPr lvl="2">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3pPr>
            <a:lvl4pPr lvl="3">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4pPr>
            <a:lvl5pPr lvl="4">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5pPr>
            <a:lvl6pPr lvl="5">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6pPr>
            <a:lvl7pPr lvl="6">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7pPr>
            <a:lvl8pPr lvl="7">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8pPr>
            <a:lvl9pPr lvl="8">
              <a:spcBef>
                <a:spcPts val="0"/>
              </a:spcBef>
              <a:spcAft>
                <a:spcPts val="0"/>
              </a:spcAft>
              <a:buClr>
                <a:schemeClr val="dk1"/>
              </a:buClr>
              <a:buSzPts val="1400"/>
              <a:buFont typeface="Instrument Sans"/>
              <a:buNone/>
              <a:defRPr>
                <a:solidFill>
                  <a:schemeClr val="dk1"/>
                </a:solidFill>
                <a:latin typeface="Instrument Sans"/>
                <a:ea typeface="Instrument Sans"/>
                <a:cs typeface="Instrument Sans"/>
                <a:sym typeface="Instrument Sans"/>
              </a:defRPr>
            </a:lvl9pPr>
          </a:lstStyle>
          <a:p/>
        </p:txBody>
      </p:sp>
      <p:sp>
        <p:nvSpPr>
          <p:cNvPr id="800" name="Google Shape;800;p81"/>
          <p:cNvSpPr txBox="1"/>
          <p:nvPr>
            <p:ph idx="18" type="subTitle"/>
          </p:nvPr>
        </p:nvSpPr>
        <p:spPr>
          <a:xfrm>
            <a:off x="7012000" y="2794965"/>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801" name="Google Shape;801;p81"/>
          <p:cNvSpPr txBox="1"/>
          <p:nvPr>
            <p:ph idx="19" type="body"/>
          </p:nvPr>
        </p:nvSpPr>
        <p:spPr>
          <a:xfrm>
            <a:off x="7012000"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rgbClr val="434343"/>
              </a:buClr>
              <a:buSzPts val="1000"/>
              <a:buFont typeface="Urbanist"/>
              <a:buChar char="●"/>
              <a:defRPr sz="1000">
                <a:solidFill>
                  <a:srgbClr val="434343"/>
                </a:solidFill>
              </a:defRPr>
            </a:lvl1pPr>
            <a:lvl2pPr indent="-292100" lvl="1" marL="914400">
              <a:spcBef>
                <a:spcPts val="0"/>
              </a:spcBef>
              <a:spcAft>
                <a:spcPts val="0"/>
              </a:spcAft>
              <a:buClr>
                <a:srgbClr val="434343"/>
              </a:buClr>
              <a:buSzPts val="1000"/>
              <a:buFont typeface="Urbanist"/>
              <a:buChar char="○"/>
              <a:defRPr sz="1000">
                <a:solidFill>
                  <a:srgbClr val="434343"/>
                </a:solidFill>
              </a:defRPr>
            </a:lvl2pPr>
            <a:lvl3pPr indent="-292100" lvl="2" marL="1371600">
              <a:spcBef>
                <a:spcPts val="0"/>
              </a:spcBef>
              <a:spcAft>
                <a:spcPts val="0"/>
              </a:spcAft>
              <a:buClr>
                <a:srgbClr val="434343"/>
              </a:buClr>
              <a:buSzPts val="1000"/>
              <a:buFont typeface="Urbanist"/>
              <a:buChar char="■"/>
              <a:defRPr sz="1000">
                <a:solidFill>
                  <a:srgbClr val="434343"/>
                </a:solidFill>
              </a:defRPr>
            </a:lvl3pPr>
            <a:lvl4pPr indent="-292100" lvl="3" marL="1828800">
              <a:spcBef>
                <a:spcPts val="0"/>
              </a:spcBef>
              <a:spcAft>
                <a:spcPts val="0"/>
              </a:spcAft>
              <a:buClr>
                <a:srgbClr val="434343"/>
              </a:buClr>
              <a:buSzPts val="1000"/>
              <a:buFont typeface="Urbanist"/>
              <a:buChar char="●"/>
              <a:defRPr sz="1000">
                <a:solidFill>
                  <a:srgbClr val="434343"/>
                </a:solidFill>
              </a:defRPr>
            </a:lvl4pPr>
            <a:lvl5pPr indent="-292100" lvl="4" marL="2286000">
              <a:spcBef>
                <a:spcPts val="0"/>
              </a:spcBef>
              <a:spcAft>
                <a:spcPts val="0"/>
              </a:spcAft>
              <a:buClr>
                <a:srgbClr val="434343"/>
              </a:buClr>
              <a:buSzPts val="1000"/>
              <a:buFont typeface="Urbanist"/>
              <a:buChar char="○"/>
              <a:defRPr sz="1000">
                <a:solidFill>
                  <a:srgbClr val="434343"/>
                </a:solidFill>
              </a:defRPr>
            </a:lvl5pPr>
            <a:lvl6pPr indent="-292100" lvl="5" marL="2743200">
              <a:spcBef>
                <a:spcPts val="0"/>
              </a:spcBef>
              <a:spcAft>
                <a:spcPts val="0"/>
              </a:spcAft>
              <a:buClr>
                <a:srgbClr val="434343"/>
              </a:buClr>
              <a:buSzPts val="1000"/>
              <a:buFont typeface="Urbanist"/>
              <a:buChar char="■"/>
              <a:defRPr sz="1000">
                <a:solidFill>
                  <a:srgbClr val="434343"/>
                </a:solidFill>
              </a:defRPr>
            </a:lvl6pPr>
            <a:lvl7pPr indent="-292100" lvl="6" marL="3200400">
              <a:spcBef>
                <a:spcPts val="0"/>
              </a:spcBef>
              <a:spcAft>
                <a:spcPts val="0"/>
              </a:spcAft>
              <a:buClr>
                <a:srgbClr val="434343"/>
              </a:buClr>
              <a:buSzPts val="1000"/>
              <a:buFont typeface="Urbanist"/>
              <a:buChar char="●"/>
              <a:defRPr sz="1000">
                <a:solidFill>
                  <a:srgbClr val="434343"/>
                </a:solidFill>
              </a:defRPr>
            </a:lvl7pPr>
            <a:lvl8pPr indent="-292100" lvl="7" marL="3657600">
              <a:spcBef>
                <a:spcPts val="0"/>
              </a:spcBef>
              <a:spcAft>
                <a:spcPts val="0"/>
              </a:spcAft>
              <a:buClr>
                <a:srgbClr val="434343"/>
              </a:buClr>
              <a:buSzPts val="1000"/>
              <a:buFont typeface="Urbanist"/>
              <a:buChar char="○"/>
              <a:defRPr sz="1000">
                <a:solidFill>
                  <a:srgbClr val="434343"/>
                </a:solidFill>
              </a:defRPr>
            </a:lvl8pPr>
            <a:lvl9pPr indent="-292100" lvl="8" marL="4114800">
              <a:spcBef>
                <a:spcPts val="0"/>
              </a:spcBef>
              <a:spcAft>
                <a:spcPts val="0"/>
              </a:spcAft>
              <a:buClr>
                <a:srgbClr val="434343"/>
              </a:buClr>
              <a:buSzPts val="1000"/>
              <a:buFont typeface="Urbanist"/>
              <a:buChar char="■"/>
              <a:defRPr sz="1000">
                <a:solidFill>
                  <a:srgbClr val="434343"/>
                </a:solidFill>
              </a:defRPr>
            </a:lvl9pPr>
          </a:lstStyle>
          <a:p/>
        </p:txBody>
      </p:sp>
      <p:cxnSp>
        <p:nvCxnSpPr>
          <p:cNvPr id="802" name="Google Shape;802;p81"/>
          <p:cNvCxnSpPr/>
          <p:nvPr/>
        </p:nvCxnSpPr>
        <p:spPr>
          <a:xfrm>
            <a:off x="-4500" y="4642878"/>
            <a:ext cx="9153000" cy="0"/>
          </a:xfrm>
          <a:prstGeom prst="straightConnector1">
            <a:avLst/>
          </a:prstGeom>
          <a:noFill/>
          <a:ln cap="flat" cmpd="sng" w="9525">
            <a:solidFill>
              <a:srgbClr val="434343"/>
            </a:solidFill>
            <a:prstDash val="solid"/>
            <a:round/>
            <a:headEnd len="med" w="med" type="none"/>
            <a:tailEnd len="med" w="med" type="none"/>
          </a:ln>
        </p:spPr>
      </p:cxnSp>
      <p:pic>
        <p:nvPicPr>
          <p:cNvPr id="803" name="Google Shape;803;p81"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804" name="Google Shape;804;p81"/>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805" name="Google Shape;805;p81"/>
          <p:cNvSpPr txBox="1"/>
          <p:nvPr>
            <p:ph type="title"/>
          </p:nvPr>
        </p:nvSpPr>
        <p:spPr>
          <a:xfrm>
            <a:off x="457200" y="499225"/>
            <a:ext cx="62628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s">
  <p:cSld name="BLANK_1_1_1_1_1_1_1_1_1_1_3_1">
    <p:bg>
      <p:bgPr>
        <a:gradFill>
          <a:gsLst>
            <a:gs pos="0">
              <a:schemeClr val="dk1"/>
            </a:gs>
            <a:gs pos="50000">
              <a:schemeClr val="lt2"/>
            </a:gs>
            <a:gs pos="100000">
              <a:schemeClr val="accent1"/>
            </a:gs>
          </a:gsLst>
          <a:lin ang="5400012" scaled="0"/>
        </a:gradFill>
      </p:bgPr>
    </p:bg>
    <p:spTree>
      <p:nvGrpSpPr>
        <p:cNvPr id="806" name="Shape 806"/>
        <p:cNvGrpSpPr/>
        <p:nvPr/>
      </p:nvGrpSpPr>
      <p:grpSpPr>
        <a:xfrm>
          <a:off x="0" y="0"/>
          <a:ext cx="0" cy="0"/>
          <a:chOff x="0" y="0"/>
          <a:chExt cx="0" cy="0"/>
        </a:xfrm>
      </p:grpSpPr>
      <p:sp>
        <p:nvSpPr>
          <p:cNvPr id="807" name="Google Shape;807;p82"/>
          <p:cNvSpPr/>
          <p:nvPr/>
        </p:nvSpPr>
        <p:spPr>
          <a:xfrm>
            <a:off x="457200" y="1402175"/>
            <a:ext cx="4068000" cy="26760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808" name="Google Shape;808;p82"/>
          <p:cNvSpPr/>
          <p:nvPr>
            <p:ph idx="2" type="pic"/>
          </p:nvPr>
        </p:nvSpPr>
        <p:spPr>
          <a:xfrm>
            <a:off x="804447" y="3348920"/>
            <a:ext cx="392100" cy="404100"/>
          </a:xfrm>
          <a:prstGeom prst="roundRect">
            <a:avLst>
              <a:gd fmla="val 17601" name="adj"/>
            </a:avLst>
          </a:prstGeom>
          <a:noFill/>
          <a:ln>
            <a:noFill/>
          </a:ln>
        </p:spPr>
      </p:sp>
      <p:sp>
        <p:nvSpPr>
          <p:cNvPr id="809" name="Google Shape;809;p82"/>
          <p:cNvSpPr txBox="1"/>
          <p:nvPr>
            <p:ph idx="1" type="subTitle"/>
          </p:nvPr>
        </p:nvSpPr>
        <p:spPr>
          <a:xfrm>
            <a:off x="1360850" y="3337800"/>
            <a:ext cx="28860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sz="1400">
                <a:latin typeface="Instrument Sans Medium"/>
                <a:ea typeface="Instrument Sans Medium"/>
                <a:cs typeface="Instrument Sans Medium"/>
                <a:sym typeface="Instrument Sans Medium"/>
              </a:defRPr>
            </a:lvl1pPr>
            <a:lvl2pPr lvl="1">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2pPr>
            <a:lvl3pPr lvl="2">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3pPr>
            <a:lvl4pPr lvl="3">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4pPr>
            <a:lvl5pPr lvl="4">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5pPr>
            <a:lvl6pPr lvl="5">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6pPr>
            <a:lvl7pPr lvl="6">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7pPr>
            <a:lvl8pPr lvl="7">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8pPr>
            <a:lvl9pPr lvl="8">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9pPr>
          </a:lstStyle>
          <a:p/>
        </p:txBody>
      </p:sp>
      <p:sp>
        <p:nvSpPr>
          <p:cNvPr id="810" name="Google Shape;810;p82"/>
          <p:cNvSpPr txBox="1"/>
          <p:nvPr>
            <p:ph idx="3" type="subTitle"/>
          </p:nvPr>
        </p:nvSpPr>
        <p:spPr>
          <a:xfrm>
            <a:off x="1360850" y="3600351"/>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cxnSp>
        <p:nvCxnSpPr>
          <p:cNvPr id="811" name="Google Shape;811;p82"/>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812" name="Google Shape;812;p82"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813" name="Google Shape;813;p82"/>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814" name="Google Shape;814;p82"/>
          <p:cNvSpPr txBox="1"/>
          <p:nvPr>
            <p:ph type="title"/>
          </p:nvPr>
        </p:nvSpPr>
        <p:spPr>
          <a:xfrm>
            <a:off x="457200" y="499225"/>
            <a:ext cx="62628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815" name="Google Shape;815;p82"/>
          <p:cNvSpPr txBox="1"/>
          <p:nvPr>
            <p:ph idx="4" type="title"/>
          </p:nvPr>
        </p:nvSpPr>
        <p:spPr>
          <a:xfrm>
            <a:off x="773425" y="2108375"/>
            <a:ext cx="3473400" cy="1229400"/>
          </a:xfrm>
          <a:prstGeom prst="rect">
            <a:avLst/>
          </a:prstGeom>
        </p:spPr>
        <p:txBody>
          <a:bodyPr anchorCtr="0" anchor="ctr" bIns="91425" lIns="0" spcFirstLastPara="1" rIns="91425" wrap="square" tIns="0">
            <a:noAutofit/>
          </a:bodyPr>
          <a:lstStyle>
            <a:lvl1pPr lvl="0">
              <a:lnSpc>
                <a:spcPct val="85000"/>
              </a:lnSpc>
              <a:spcBef>
                <a:spcPts val="0"/>
              </a:spcBef>
              <a:spcAft>
                <a:spcPts val="0"/>
              </a:spcAft>
              <a:buNone/>
              <a:defRPr sz="25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816" name="Google Shape;816;p82"/>
          <p:cNvSpPr/>
          <p:nvPr>
            <p:ph idx="5" type="pic"/>
          </p:nvPr>
        </p:nvSpPr>
        <p:spPr>
          <a:xfrm>
            <a:off x="773425" y="1639464"/>
            <a:ext cx="936900" cy="468900"/>
          </a:xfrm>
          <a:prstGeom prst="roundRect">
            <a:avLst>
              <a:gd fmla="val 17601" name="adj"/>
            </a:avLst>
          </a:prstGeom>
          <a:noFill/>
          <a:ln>
            <a:noFill/>
          </a:ln>
        </p:spPr>
      </p:sp>
      <p:sp>
        <p:nvSpPr>
          <p:cNvPr id="817" name="Google Shape;817;p82"/>
          <p:cNvSpPr/>
          <p:nvPr/>
        </p:nvSpPr>
        <p:spPr>
          <a:xfrm>
            <a:off x="4618950" y="1402175"/>
            <a:ext cx="4068000" cy="26760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818" name="Google Shape;818;p82"/>
          <p:cNvSpPr/>
          <p:nvPr>
            <p:ph idx="6" type="pic"/>
          </p:nvPr>
        </p:nvSpPr>
        <p:spPr>
          <a:xfrm>
            <a:off x="4966197" y="3348920"/>
            <a:ext cx="392100" cy="404100"/>
          </a:xfrm>
          <a:prstGeom prst="roundRect">
            <a:avLst>
              <a:gd fmla="val 17601" name="adj"/>
            </a:avLst>
          </a:prstGeom>
          <a:noFill/>
          <a:ln>
            <a:noFill/>
          </a:ln>
        </p:spPr>
      </p:sp>
      <p:sp>
        <p:nvSpPr>
          <p:cNvPr id="819" name="Google Shape;819;p82"/>
          <p:cNvSpPr txBox="1"/>
          <p:nvPr>
            <p:ph idx="7" type="subTitle"/>
          </p:nvPr>
        </p:nvSpPr>
        <p:spPr>
          <a:xfrm>
            <a:off x="5522600" y="3337800"/>
            <a:ext cx="28860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sz="1400">
                <a:latin typeface="Instrument Sans Medium"/>
                <a:ea typeface="Instrument Sans Medium"/>
                <a:cs typeface="Instrument Sans Medium"/>
                <a:sym typeface="Instrument Sans Medium"/>
              </a:defRPr>
            </a:lvl1pPr>
            <a:lvl2pPr lvl="1">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2pPr>
            <a:lvl3pPr lvl="2">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3pPr>
            <a:lvl4pPr lvl="3">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4pPr>
            <a:lvl5pPr lvl="4">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5pPr>
            <a:lvl6pPr lvl="5">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6pPr>
            <a:lvl7pPr lvl="6">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7pPr>
            <a:lvl8pPr lvl="7">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8pPr>
            <a:lvl9pPr lvl="8">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9pPr>
          </a:lstStyle>
          <a:p/>
        </p:txBody>
      </p:sp>
      <p:sp>
        <p:nvSpPr>
          <p:cNvPr id="820" name="Google Shape;820;p82"/>
          <p:cNvSpPr txBox="1"/>
          <p:nvPr>
            <p:ph idx="8" type="subTitle"/>
          </p:nvPr>
        </p:nvSpPr>
        <p:spPr>
          <a:xfrm>
            <a:off x="5522600" y="3600351"/>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sp>
        <p:nvSpPr>
          <p:cNvPr id="821" name="Google Shape;821;p82"/>
          <p:cNvSpPr txBox="1"/>
          <p:nvPr>
            <p:ph idx="9" type="title"/>
          </p:nvPr>
        </p:nvSpPr>
        <p:spPr>
          <a:xfrm>
            <a:off x="4935175" y="2108375"/>
            <a:ext cx="3473400" cy="1229400"/>
          </a:xfrm>
          <a:prstGeom prst="rect">
            <a:avLst/>
          </a:prstGeom>
        </p:spPr>
        <p:txBody>
          <a:bodyPr anchorCtr="0" anchor="ctr" bIns="91425" lIns="0" spcFirstLastPara="1" rIns="91425" wrap="square" tIns="0">
            <a:noAutofit/>
          </a:bodyPr>
          <a:lstStyle>
            <a:lvl1pPr lvl="0">
              <a:lnSpc>
                <a:spcPct val="85000"/>
              </a:lnSpc>
              <a:spcBef>
                <a:spcPts val="0"/>
              </a:spcBef>
              <a:spcAft>
                <a:spcPts val="0"/>
              </a:spcAft>
              <a:buNone/>
              <a:defRPr sz="25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822" name="Google Shape;822;p82"/>
          <p:cNvSpPr/>
          <p:nvPr>
            <p:ph idx="13" type="pic"/>
          </p:nvPr>
        </p:nvSpPr>
        <p:spPr>
          <a:xfrm>
            <a:off x="4935175" y="1639464"/>
            <a:ext cx="936900" cy="468900"/>
          </a:xfrm>
          <a:prstGeom prst="roundRect">
            <a:avLst>
              <a:gd fmla="val 17601" name="adj"/>
            </a:avLst>
          </a:prstGeom>
          <a:noFill/>
          <a:ln>
            <a:noFill/>
          </a:ln>
        </p:spPr>
      </p:sp>
    </p:spTree>
  </p:cSld>
  <p:clrMapOvr>
    <a:masterClrMapping/>
  </p:clrMapOvr>
  <p:extLst>
    <p:ext uri="{DCECCB84-F9BA-43D5-87BE-67443E8EF086}">
      <p15:sldGuideLst>
        <p15:guide id="1" orient="horz" pos="2569">
          <p15:clr>
            <a:srgbClr val="E46962"/>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s 1">
  <p:cSld name="BLANK_1_1_1_1_1_1_1_1_1_1_3_1_2">
    <p:bg>
      <p:bgPr>
        <a:gradFill>
          <a:gsLst>
            <a:gs pos="0">
              <a:schemeClr val="dk1"/>
            </a:gs>
            <a:gs pos="50000">
              <a:schemeClr val="lt2"/>
            </a:gs>
            <a:gs pos="100000">
              <a:schemeClr val="accent1"/>
            </a:gs>
          </a:gsLst>
          <a:lin ang="5400012" scaled="0"/>
        </a:gradFill>
      </p:bgPr>
    </p:bg>
    <p:spTree>
      <p:nvGrpSpPr>
        <p:cNvPr id="823" name="Shape 823"/>
        <p:cNvGrpSpPr/>
        <p:nvPr/>
      </p:nvGrpSpPr>
      <p:grpSpPr>
        <a:xfrm>
          <a:off x="0" y="0"/>
          <a:ext cx="0" cy="0"/>
          <a:chOff x="0" y="0"/>
          <a:chExt cx="0" cy="0"/>
        </a:xfrm>
      </p:grpSpPr>
      <p:sp>
        <p:nvSpPr>
          <p:cNvPr id="824" name="Google Shape;824;p83"/>
          <p:cNvSpPr/>
          <p:nvPr/>
        </p:nvSpPr>
        <p:spPr>
          <a:xfrm>
            <a:off x="457200" y="1402175"/>
            <a:ext cx="8229600" cy="26760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825" name="Google Shape;825;p83"/>
          <p:cNvSpPr txBox="1"/>
          <p:nvPr>
            <p:ph type="title"/>
          </p:nvPr>
        </p:nvSpPr>
        <p:spPr>
          <a:xfrm>
            <a:off x="773425" y="1402175"/>
            <a:ext cx="4575600" cy="2676000"/>
          </a:xfrm>
          <a:prstGeom prst="rect">
            <a:avLst/>
          </a:prstGeom>
        </p:spPr>
        <p:txBody>
          <a:bodyPr anchorCtr="0" anchor="ctr" bIns="91425" lIns="0" spcFirstLastPara="1" rIns="91425" wrap="square" tIns="0">
            <a:noAutofit/>
          </a:bodyPr>
          <a:lstStyle>
            <a:lvl1pPr lvl="0">
              <a:lnSpc>
                <a:spcPct val="85000"/>
              </a:lnSpc>
              <a:spcBef>
                <a:spcPts val="0"/>
              </a:spcBef>
              <a:spcAft>
                <a:spcPts val="0"/>
              </a:spcAft>
              <a:buNone/>
              <a:defRPr sz="25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826" name="Google Shape;826;p83"/>
          <p:cNvSpPr/>
          <p:nvPr>
            <p:ph idx="2" type="pic"/>
          </p:nvPr>
        </p:nvSpPr>
        <p:spPr>
          <a:xfrm>
            <a:off x="6461697" y="2728507"/>
            <a:ext cx="392100" cy="404100"/>
          </a:xfrm>
          <a:prstGeom prst="roundRect">
            <a:avLst>
              <a:gd fmla="val 17601" name="adj"/>
            </a:avLst>
          </a:prstGeom>
          <a:noFill/>
          <a:ln>
            <a:noFill/>
          </a:ln>
        </p:spPr>
      </p:sp>
      <p:sp>
        <p:nvSpPr>
          <p:cNvPr id="827" name="Google Shape;827;p83"/>
          <p:cNvSpPr txBox="1"/>
          <p:nvPr>
            <p:ph idx="1" type="subTitle"/>
          </p:nvPr>
        </p:nvSpPr>
        <p:spPr>
          <a:xfrm>
            <a:off x="6461700" y="3337800"/>
            <a:ext cx="16341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sz="1400">
                <a:latin typeface="Instrument Sans Medium"/>
                <a:ea typeface="Instrument Sans Medium"/>
                <a:cs typeface="Instrument Sans Medium"/>
                <a:sym typeface="Instrument Sans Medium"/>
              </a:defRPr>
            </a:lvl1pPr>
            <a:lvl2pPr lvl="1">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2pPr>
            <a:lvl3pPr lvl="2">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3pPr>
            <a:lvl4pPr lvl="3">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4pPr>
            <a:lvl5pPr lvl="4">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5pPr>
            <a:lvl6pPr lvl="5">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6pPr>
            <a:lvl7pPr lvl="6">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7pPr>
            <a:lvl8pPr lvl="7">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8pPr>
            <a:lvl9pPr lvl="8">
              <a:spcBef>
                <a:spcPts val="0"/>
              </a:spcBef>
              <a:spcAft>
                <a:spcPts val="0"/>
              </a:spcAft>
              <a:buClr>
                <a:schemeClr val="lt1"/>
              </a:buClr>
              <a:buSzPts val="1400"/>
              <a:buFont typeface="Instrument Sans"/>
              <a:buNone/>
              <a:defRPr>
                <a:solidFill>
                  <a:schemeClr val="lt1"/>
                </a:solidFill>
                <a:latin typeface="Instrument Sans"/>
                <a:ea typeface="Instrument Sans"/>
                <a:cs typeface="Instrument Sans"/>
                <a:sym typeface="Instrument Sans"/>
              </a:defRPr>
            </a:lvl9pPr>
          </a:lstStyle>
          <a:p/>
        </p:txBody>
      </p:sp>
      <p:sp>
        <p:nvSpPr>
          <p:cNvPr id="828" name="Google Shape;828;p83"/>
          <p:cNvSpPr txBox="1"/>
          <p:nvPr>
            <p:ph idx="3" type="subTitle"/>
          </p:nvPr>
        </p:nvSpPr>
        <p:spPr>
          <a:xfrm>
            <a:off x="6461700" y="3600350"/>
            <a:ext cx="14412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9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900"/>
              <a:buFont typeface="Space Grotesk Medium"/>
              <a:buNone/>
              <a:defRPr sz="900">
                <a:solidFill>
                  <a:schemeClr val="accent1"/>
                </a:solidFill>
                <a:latin typeface="Space Grotesk Medium"/>
                <a:ea typeface="Space Grotesk Medium"/>
                <a:cs typeface="Space Grotesk Medium"/>
                <a:sym typeface="Space Grotesk Medium"/>
              </a:defRPr>
            </a:lvl9pPr>
          </a:lstStyle>
          <a:p/>
        </p:txBody>
      </p:sp>
      <p:cxnSp>
        <p:nvCxnSpPr>
          <p:cNvPr id="829" name="Google Shape;829;p83"/>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830" name="Google Shape;830;p83"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831" name="Google Shape;831;p83"/>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832" name="Google Shape;832;p83"/>
          <p:cNvSpPr txBox="1"/>
          <p:nvPr>
            <p:ph idx="4" type="title"/>
          </p:nvPr>
        </p:nvSpPr>
        <p:spPr>
          <a:xfrm>
            <a:off x="457200" y="499225"/>
            <a:ext cx="62628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833" name="Google Shape;833;p83"/>
          <p:cNvSpPr/>
          <p:nvPr>
            <p:ph idx="5" type="pic"/>
          </p:nvPr>
        </p:nvSpPr>
        <p:spPr>
          <a:xfrm>
            <a:off x="6461700" y="1639464"/>
            <a:ext cx="936900" cy="468900"/>
          </a:xfrm>
          <a:prstGeom prst="roundRect">
            <a:avLst>
              <a:gd fmla="val 17601" name="adj"/>
            </a:avLst>
          </a:prstGeom>
          <a:noFill/>
          <a:ln>
            <a:noFill/>
          </a:ln>
        </p:spPr>
      </p:sp>
      <p:cxnSp>
        <p:nvCxnSpPr>
          <p:cNvPr id="834" name="Google Shape;834;p83"/>
          <p:cNvCxnSpPr/>
          <p:nvPr/>
        </p:nvCxnSpPr>
        <p:spPr>
          <a:xfrm>
            <a:off x="5664100" y="1617361"/>
            <a:ext cx="0" cy="220470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extLst>
    <p:ext uri="{DCECCB84-F9BA-43D5-87BE-67443E8EF086}">
      <p15:sldGuideLst>
        <p15:guide id="1" orient="horz" pos="2569">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PIs">
  <p:cSld name="BLANK_1_1_1_1_1_1_1_1_1_1_3_1_1">
    <p:bg>
      <p:bgPr>
        <a:gradFill>
          <a:gsLst>
            <a:gs pos="0">
              <a:schemeClr val="dk1"/>
            </a:gs>
            <a:gs pos="50000">
              <a:schemeClr val="lt2"/>
            </a:gs>
            <a:gs pos="100000">
              <a:schemeClr val="accent1"/>
            </a:gs>
          </a:gsLst>
          <a:lin ang="5400012" scaled="0"/>
        </a:gradFill>
      </p:bgPr>
    </p:bg>
    <p:spTree>
      <p:nvGrpSpPr>
        <p:cNvPr id="835" name="Shape 835"/>
        <p:cNvGrpSpPr/>
        <p:nvPr/>
      </p:nvGrpSpPr>
      <p:grpSpPr>
        <a:xfrm>
          <a:off x="0" y="0"/>
          <a:ext cx="0" cy="0"/>
          <a:chOff x="0" y="0"/>
          <a:chExt cx="0" cy="0"/>
        </a:xfrm>
      </p:grpSpPr>
      <p:cxnSp>
        <p:nvCxnSpPr>
          <p:cNvPr id="836" name="Google Shape;836;p84"/>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837" name="Google Shape;837;p84"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838" name="Google Shape;838;p84"/>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839" name="Google Shape;839;p84"/>
          <p:cNvSpPr txBox="1"/>
          <p:nvPr>
            <p:ph type="title"/>
          </p:nvPr>
        </p:nvSpPr>
        <p:spPr>
          <a:xfrm>
            <a:off x="457200" y="499225"/>
            <a:ext cx="55323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840" name="Google Shape;840;p84"/>
          <p:cNvSpPr/>
          <p:nvPr/>
        </p:nvSpPr>
        <p:spPr>
          <a:xfrm>
            <a:off x="457200" y="1894650"/>
            <a:ext cx="2606100" cy="21834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841" name="Google Shape;841;p84"/>
          <p:cNvSpPr txBox="1"/>
          <p:nvPr>
            <p:ph idx="2" type="title"/>
          </p:nvPr>
        </p:nvSpPr>
        <p:spPr>
          <a:xfrm>
            <a:off x="708175" y="2186475"/>
            <a:ext cx="1993500" cy="594000"/>
          </a:xfrm>
          <a:prstGeom prst="rect">
            <a:avLst/>
          </a:prstGeom>
        </p:spPr>
        <p:txBody>
          <a:bodyPr anchorCtr="0" anchor="t" bIns="91425" lIns="0" spcFirstLastPara="1" rIns="91425" wrap="square" tIns="0">
            <a:noAutofit/>
          </a:bodyPr>
          <a:lstStyle>
            <a:lvl1pPr lvl="0">
              <a:spcBef>
                <a:spcPts val="0"/>
              </a:spcBef>
              <a:spcAft>
                <a:spcPts val="0"/>
              </a:spcAft>
              <a:buSzPts val="5000"/>
              <a:buNone/>
              <a:defRPr sz="5000"/>
            </a:lvl1pPr>
            <a:lvl2pPr lvl="1">
              <a:spcBef>
                <a:spcPts val="0"/>
              </a:spcBef>
              <a:spcAft>
                <a:spcPts val="0"/>
              </a:spcAft>
              <a:buSzPts val="6200"/>
              <a:buNone/>
              <a:defRPr sz="6200"/>
            </a:lvl2pPr>
            <a:lvl3pPr lvl="2">
              <a:spcBef>
                <a:spcPts val="0"/>
              </a:spcBef>
              <a:spcAft>
                <a:spcPts val="0"/>
              </a:spcAft>
              <a:buSzPts val="6200"/>
              <a:buNone/>
              <a:defRPr sz="6200"/>
            </a:lvl3pPr>
            <a:lvl4pPr lvl="3">
              <a:spcBef>
                <a:spcPts val="0"/>
              </a:spcBef>
              <a:spcAft>
                <a:spcPts val="0"/>
              </a:spcAft>
              <a:buSzPts val="6200"/>
              <a:buNone/>
              <a:defRPr sz="6200"/>
            </a:lvl4pPr>
            <a:lvl5pPr lvl="4">
              <a:spcBef>
                <a:spcPts val="0"/>
              </a:spcBef>
              <a:spcAft>
                <a:spcPts val="0"/>
              </a:spcAft>
              <a:buSzPts val="6200"/>
              <a:buNone/>
              <a:defRPr sz="6200"/>
            </a:lvl5pPr>
            <a:lvl6pPr lvl="5">
              <a:spcBef>
                <a:spcPts val="0"/>
              </a:spcBef>
              <a:spcAft>
                <a:spcPts val="0"/>
              </a:spcAft>
              <a:buSzPts val="6200"/>
              <a:buNone/>
              <a:defRPr sz="6200"/>
            </a:lvl6pPr>
            <a:lvl7pPr lvl="6">
              <a:spcBef>
                <a:spcPts val="0"/>
              </a:spcBef>
              <a:spcAft>
                <a:spcPts val="0"/>
              </a:spcAft>
              <a:buSzPts val="6200"/>
              <a:buNone/>
              <a:defRPr sz="6200"/>
            </a:lvl7pPr>
            <a:lvl8pPr lvl="7">
              <a:spcBef>
                <a:spcPts val="0"/>
              </a:spcBef>
              <a:spcAft>
                <a:spcPts val="0"/>
              </a:spcAft>
              <a:buSzPts val="6200"/>
              <a:buNone/>
              <a:defRPr sz="6200"/>
            </a:lvl8pPr>
            <a:lvl9pPr lvl="8">
              <a:spcBef>
                <a:spcPts val="0"/>
              </a:spcBef>
              <a:spcAft>
                <a:spcPts val="0"/>
              </a:spcAft>
              <a:buSzPts val="6200"/>
              <a:buNone/>
              <a:defRPr sz="6200"/>
            </a:lvl9pPr>
          </a:lstStyle>
          <a:p/>
        </p:txBody>
      </p:sp>
      <p:sp>
        <p:nvSpPr>
          <p:cNvPr id="842" name="Google Shape;842;p84"/>
          <p:cNvSpPr txBox="1"/>
          <p:nvPr>
            <p:ph idx="1" type="subTitle"/>
          </p:nvPr>
        </p:nvSpPr>
        <p:spPr>
          <a:xfrm>
            <a:off x="708175" y="3551325"/>
            <a:ext cx="1993500" cy="168300"/>
          </a:xfrm>
          <a:prstGeom prst="rect">
            <a:avLst/>
          </a:prstGeom>
        </p:spPr>
        <p:txBody>
          <a:bodyPr anchorCtr="0" anchor="t" bIns="91425" lIns="0" spcFirstLastPara="1" rIns="91425" wrap="square" tIns="0">
            <a:noAutofit/>
          </a:bodyPr>
          <a:lstStyle>
            <a:lvl1pPr lvl="0">
              <a:spcBef>
                <a:spcPts val="0"/>
              </a:spcBef>
              <a:spcAft>
                <a:spcPts val="0"/>
              </a:spcAft>
              <a:buClr>
                <a:schemeClr val="accent1"/>
              </a:buClr>
              <a:buSzPts val="1000"/>
              <a:buFont typeface="Urbanist"/>
              <a:buNone/>
              <a:defRPr sz="1000">
                <a:solidFill>
                  <a:schemeClr val="accent1"/>
                </a:solidFill>
              </a:defRPr>
            </a:lvl1pPr>
            <a:lvl2pPr lvl="1">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2pPr>
            <a:lvl3pPr lvl="2">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3pPr>
            <a:lvl4pPr lvl="3">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4pPr>
            <a:lvl5pPr lvl="4">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5pPr>
            <a:lvl6pPr lvl="5">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6pPr>
            <a:lvl7pPr lvl="6">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7pPr>
            <a:lvl8pPr lvl="7">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8pPr>
            <a:lvl9pPr lvl="8">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9pPr>
          </a:lstStyle>
          <a:p/>
        </p:txBody>
      </p:sp>
      <p:sp>
        <p:nvSpPr>
          <p:cNvPr id="843" name="Google Shape;843;p84"/>
          <p:cNvSpPr/>
          <p:nvPr/>
        </p:nvSpPr>
        <p:spPr>
          <a:xfrm>
            <a:off x="3268950" y="1894650"/>
            <a:ext cx="2606100" cy="21834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844" name="Google Shape;844;p84"/>
          <p:cNvSpPr txBox="1"/>
          <p:nvPr>
            <p:ph idx="3" type="title"/>
          </p:nvPr>
        </p:nvSpPr>
        <p:spPr>
          <a:xfrm>
            <a:off x="3596125" y="2110275"/>
            <a:ext cx="1993500" cy="594000"/>
          </a:xfrm>
          <a:prstGeom prst="rect">
            <a:avLst/>
          </a:prstGeom>
        </p:spPr>
        <p:txBody>
          <a:bodyPr anchorCtr="0" anchor="t" bIns="91425" lIns="0" spcFirstLastPara="1" rIns="91425" wrap="square" tIns="0">
            <a:noAutofit/>
          </a:bodyPr>
          <a:lstStyle>
            <a:lvl1pPr lvl="0">
              <a:spcBef>
                <a:spcPts val="0"/>
              </a:spcBef>
              <a:spcAft>
                <a:spcPts val="0"/>
              </a:spcAft>
              <a:buSzPts val="5000"/>
              <a:buNone/>
              <a:defRPr sz="5000"/>
            </a:lvl1pPr>
            <a:lvl2pPr lvl="1">
              <a:spcBef>
                <a:spcPts val="0"/>
              </a:spcBef>
              <a:spcAft>
                <a:spcPts val="0"/>
              </a:spcAft>
              <a:buSzPts val="6200"/>
              <a:buNone/>
              <a:defRPr sz="6200"/>
            </a:lvl2pPr>
            <a:lvl3pPr lvl="2">
              <a:spcBef>
                <a:spcPts val="0"/>
              </a:spcBef>
              <a:spcAft>
                <a:spcPts val="0"/>
              </a:spcAft>
              <a:buSzPts val="6200"/>
              <a:buNone/>
              <a:defRPr sz="6200"/>
            </a:lvl3pPr>
            <a:lvl4pPr lvl="3">
              <a:spcBef>
                <a:spcPts val="0"/>
              </a:spcBef>
              <a:spcAft>
                <a:spcPts val="0"/>
              </a:spcAft>
              <a:buSzPts val="6200"/>
              <a:buNone/>
              <a:defRPr sz="6200"/>
            </a:lvl4pPr>
            <a:lvl5pPr lvl="4">
              <a:spcBef>
                <a:spcPts val="0"/>
              </a:spcBef>
              <a:spcAft>
                <a:spcPts val="0"/>
              </a:spcAft>
              <a:buSzPts val="6200"/>
              <a:buNone/>
              <a:defRPr sz="6200"/>
            </a:lvl5pPr>
            <a:lvl6pPr lvl="5">
              <a:spcBef>
                <a:spcPts val="0"/>
              </a:spcBef>
              <a:spcAft>
                <a:spcPts val="0"/>
              </a:spcAft>
              <a:buSzPts val="6200"/>
              <a:buNone/>
              <a:defRPr sz="6200"/>
            </a:lvl6pPr>
            <a:lvl7pPr lvl="6">
              <a:spcBef>
                <a:spcPts val="0"/>
              </a:spcBef>
              <a:spcAft>
                <a:spcPts val="0"/>
              </a:spcAft>
              <a:buSzPts val="6200"/>
              <a:buNone/>
              <a:defRPr sz="6200"/>
            </a:lvl7pPr>
            <a:lvl8pPr lvl="7">
              <a:spcBef>
                <a:spcPts val="0"/>
              </a:spcBef>
              <a:spcAft>
                <a:spcPts val="0"/>
              </a:spcAft>
              <a:buSzPts val="6200"/>
              <a:buNone/>
              <a:defRPr sz="6200"/>
            </a:lvl8pPr>
            <a:lvl9pPr lvl="8">
              <a:spcBef>
                <a:spcPts val="0"/>
              </a:spcBef>
              <a:spcAft>
                <a:spcPts val="0"/>
              </a:spcAft>
              <a:buSzPts val="6200"/>
              <a:buNone/>
              <a:defRPr sz="6200"/>
            </a:lvl9pPr>
          </a:lstStyle>
          <a:p/>
        </p:txBody>
      </p:sp>
      <p:sp>
        <p:nvSpPr>
          <p:cNvPr id="845" name="Google Shape;845;p84"/>
          <p:cNvSpPr txBox="1"/>
          <p:nvPr>
            <p:ph idx="4" type="subTitle"/>
          </p:nvPr>
        </p:nvSpPr>
        <p:spPr>
          <a:xfrm>
            <a:off x="3596125" y="3551325"/>
            <a:ext cx="1993500" cy="168300"/>
          </a:xfrm>
          <a:prstGeom prst="rect">
            <a:avLst/>
          </a:prstGeom>
        </p:spPr>
        <p:txBody>
          <a:bodyPr anchorCtr="0" anchor="t" bIns="91425" lIns="0" spcFirstLastPara="1" rIns="91425" wrap="square" tIns="0">
            <a:noAutofit/>
          </a:bodyPr>
          <a:lstStyle>
            <a:lvl1pPr lvl="0">
              <a:spcBef>
                <a:spcPts val="0"/>
              </a:spcBef>
              <a:spcAft>
                <a:spcPts val="0"/>
              </a:spcAft>
              <a:buClr>
                <a:schemeClr val="accent1"/>
              </a:buClr>
              <a:buSzPts val="1000"/>
              <a:buFont typeface="Urbanist"/>
              <a:buNone/>
              <a:defRPr sz="1000">
                <a:solidFill>
                  <a:schemeClr val="accent1"/>
                </a:solidFill>
              </a:defRPr>
            </a:lvl1pPr>
            <a:lvl2pPr lvl="1">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2pPr>
            <a:lvl3pPr lvl="2">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3pPr>
            <a:lvl4pPr lvl="3">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4pPr>
            <a:lvl5pPr lvl="4">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5pPr>
            <a:lvl6pPr lvl="5">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6pPr>
            <a:lvl7pPr lvl="6">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7pPr>
            <a:lvl8pPr lvl="7">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8pPr>
            <a:lvl9pPr lvl="8">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9pPr>
          </a:lstStyle>
          <a:p/>
        </p:txBody>
      </p:sp>
      <p:sp>
        <p:nvSpPr>
          <p:cNvPr id="846" name="Google Shape;846;p84"/>
          <p:cNvSpPr/>
          <p:nvPr/>
        </p:nvSpPr>
        <p:spPr>
          <a:xfrm>
            <a:off x="6080700" y="1894650"/>
            <a:ext cx="2606100" cy="2183400"/>
          </a:xfrm>
          <a:prstGeom prst="roundRect">
            <a:avLst>
              <a:gd fmla="val 9683"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847" name="Google Shape;847;p84"/>
          <p:cNvSpPr txBox="1"/>
          <p:nvPr>
            <p:ph idx="5" type="title"/>
          </p:nvPr>
        </p:nvSpPr>
        <p:spPr>
          <a:xfrm>
            <a:off x="6407875" y="2110275"/>
            <a:ext cx="1993500" cy="594000"/>
          </a:xfrm>
          <a:prstGeom prst="rect">
            <a:avLst/>
          </a:prstGeom>
        </p:spPr>
        <p:txBody>
          <a:bodyPr anchorCtr="0" anchor="t" bIns="91425" lIns="0" spcFirstLastPara="1" rIns="91425" wrap="square" tIns="0">
            <a:noAutofit/>
          </a:bodyPr>
          <a:lstStyle>
            <a:lvl1pPr lvl="0">
              <a:spcBef>
                <a:spcPts val="0"/>
              </a:spcBef>
              <a:spcAft>
                <a:spcPts val="0"/>
              </a:spcAft>
              <a:buSzPts val="5000"/>
              <a:buNone/>
              <a:defRPr sz="5000"/>
            </a:lvl1pPr>
            <a:lvl2pPr lvl="1">
              <a:spcBef>
                <a:spcPts val="0"/>
              </a:spcBef>
              <a:spcAft>
                <a:spcPts val="0"/>
              </a:spcAft>
              <a:buSzPts val="6200"/>
              <a:buNone/>
              <a:defRPr sz="6200"/>
            </a:lvl2pPr>
            <a:lvl3pPr lvl="2">
              <a:spcBef>
                <a:spcPts val="0"/>
              </a:spcBef>
              <a:spcAft>
                <a:spcPts val="0"/>
              </a:spcAft>
              <a:buSzPts val="6200"/>
              <a:buNone/>
              <a:defRPr sz="6200"/>
            </a:lvl3pPr>
            <a:lvl4pPr lvl="3">
              <a:spcBef>
                <a:spcPts val="0"/>
              </a:spcBef>
              <a:spcAft>
                <a:spcPts val="0"/>
              </a:spcAft>
              <a:buSzPts val="6200"/>
              <a:buNone/>
              <a:defRPr sz="6200"/>
            </a:lvl4pPr>
            <a:lvl5pPr lvl="4">
              <a:spcBef>
                <a:spcPts val="0"/>
              </a:spcBef>
              <a:spcAft>
                <a:spcPts val="0"/>
              </a:spcAft>
              <a:buSzPts val="6200"/>
              <a:buNone/>
              <a:defRPr sz="6200"/>
            </a:lvl5pPr>
            <a:lvl6pPr lvl="5">
              <a:spcBef>
                <a:spcPts val="0"/>
              </a:spcBef>
              <a:spcAft>
                <a:spcPts val="0"/>
              </a:spcAft>
              <a:buSzPts val="6200"/>
              <a:buNone/>
              <a:defRPr sz="6200"/>
            </a:lvl6pPr>
            <a:lvl7pPr lvl="6">
              <a:spcBef>
                <a:spcPts val="0"/>
              </a:spcBef>
              <a:spcAft>
                <a:spcPts val="0"/>
              </a:spcAft>
              <a:buSzPts val="6200"/>
              <a:buNone/>
              <a:defRPr sz="6200"/>
            </a:lvl7pPr>
            <a:lvl8pPr lvl="7">
              <a:spcBef>
                <a:spcPts val="0"/>
              </a:spcBef>
              <a:spcAft>
                <a:spcPts val="0"/>
              </a:spcAft>
              <a:buSzPts val="6200"/>
              <a:buNone/>
              <a:defRPr sz="6200"/>
            </a:lvl8pPr>
            <a:lvl9pPr lvl="8">
              <a:spcBef>
                <a:spcPts val="0"/>
              </a:spcBef>
              <a:spcAft>
                <a:spcPts val="0"/>
              </a:spcAft>
              <a:buSzPts val="6200"/>
              <a:buNone/>
              <a:defRPr sz="6200"/>
            </a:lvl9pPr>
          </a:lstStyle>
          <a:p/>
        </p:txBody>
      </p:sp>
      <p:sp>
        <p:nvSpPr>
          <p:cNvPr id="848" name="Google Shape;848;p84"/>
          <p:cNvSpPr txBox="1"/>
          <p:nvPr>
            <p:ph idx="6" type="subTitle"/>
          </p:nvPr>
        </p:nvSpPr>
        <p:spPr>
          <a:xfrm>
            <a:off x="6407875" y="3551325"/>
            <a:ext cx="1993500" cy="168300"/>
          </a:xfrm>
          <a:prstGeom prst="rect">
            <a:avLst/>
          </a:prstGeom>
        </p:spPr>
        <p:txBody>
          <a:bodyPr anchorCtr="0" anchor="t" bIns="91425" lIns="0" spcFirstLastPara="1" rIns="91425" wrap="square" tIns="0">
            <a:noAutofit/>
          </a:bodyPr>
          <a:lstStyle>
            <a:lvl1pPr lvl="0">
              <a:spcBef>
                <a:spcPts val="0"/>
              </a:spcBef>
              <a:spcAft>
                <a:spcPts val="0"/>
              </a:spcAft>
              <a:buClr>
                <a:schemeClr val="accent1"/>
              </a:buClr>
              <a:buSzPts val="1000"/>
              <a:buFont typeface="Urbanist"/>
              <a:buNone/>
              <a:defRPr sz="1000">
                <a:solidFill>
                  <a:schemeClr val="accent1"/>
                </a:solidFill>
              </a:defRPr>
            </a:lvl1pPr>
            <a:lvl2pPr lvl="1">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2pPr>
            <a:lvl3pPr lvl="2">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3pPr>
            <a:lvl4pPr lvl="3">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4pPr>
            <a:lvl5pPr lvl="4">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5pPr>
            <a:lvl6pPr lvl="5">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6pPr>
            <a:lvl7pPr lvl="6">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7pPr>
            <a:lvl8pPr lvl="7">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8pPr>
            <a:lvl9pPr lvl="8">
              <a:spcBef>
                <a:spcPts val="0"/>
              </a:spcBef>
              <a:spcAft>
                <a:spcPts val="0"/>
              </a:spcAft>
              <a:buClr>
                <a:schemeClr val="accent1"/>
              </a:buClr>
              <a:buSzPts val="1200"/>
              <a:buFont typeface="Urbanist"/>
              <a:buNone/>
              <a:defRPr sz="1200">
                <a:solidFill>
                  <a:schemeClr val="accent1"/>
                </a:solidFill>
                <a:latin typeface="Urbanist"/>
                <a:ea typeface="Urbanist"/>
                <a:cs typeface="Urbanist"/>
                <a:sym typeface="Urbanist"/>
              </a:defRPr>
            </a:lvl9pPr>
          </a:lstStyle>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s">
  <p:cSld name="BLANK_1_1_1_1_1_1_1_1_1_1_3_1_1_1">
    <p:bg>
      <p:bgPr>
        <a:gradFill>
          <a:gsLst>
            <a:gs pos="0">
              <a:schemeClr val="dk1"/>
            </a:gs>
            <a:gs pos="50000">
              <a:schemeClr val="lt2"/>
            </a:gs>
            <a:gs pos="100000">
              <a:schemeClr val="accent1"/>
            </a:gs>
          </a:gsLst>
          <a:lin ang="5400012" scaled="0"/>
        </a:gradFill>
      </p:bgPr>
    </p:bg>
    <p:spTree>
      <p:nvGrpSpPr>
        <p:cNvPr id="849" name="Shape 849"/>
        <p:cNvGrpSpPr/>
        <p:nvPr/>
      </p:nvGrpSpPr>
      <p:grpSpPr>
        <a:xfrm>
          <a:off x="0" y="0"/>
          <a:ext cx="0" cy="0"/>
          <a:chOff x="0" y="0"/>
          <a:chExt cx="0" cy="0"/>
        </a:xfrm>
      </p:grpSpPr>
      <p:cxnSp>
        <p:nvCxnSpPr>
          <p:cNvPr id="850" name="Google Shape;850;p85"/>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851" name="Google Shape;851;p85"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852" name="Google Shape;852;p85"/>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853" name="Google Shape;853;p85"/>
          <p:cNvSpPr txBox="1"/>
          <p:nvPr>
            <p:ph type="title"/>
          </p:nvPr>
        </p:nvSpPr>
        <p:spPr>
          <a:xfrm>
            <a:off x="457200" y="499225"/>
            <a:ext cx="5532300" cy="4695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854" name="Google Shape;854;p85"/>
          <p:cNvSpPr/>
          <p:nvPr>
            <p:ph idx="2" type="pic"/>
          </p:nvPr>
        </p:nvSpPr>
        <p:spPr>
          <a:xfrm>
            <a:off x="457200" y="1801500"/>
            <a:ext cx="1982700" cy="592200"/>
          </a:xfrm>
          <a:prstGeom prst="roundRect">
            <a:avLst>
              <a:gd fmla="val 17601" name="adj"/>
            </a:avLst>
          </a:prstGeom>
          <a:noFill/>
          <a:ln>
            <a:noFill/>
          </a:ln>
        </p:spPr>
      </p:sp>
      <p:sp>
        <p:nvSpPr>
          <p:cNvPr id="855" name="Google Shape;855;p85"/>
          <p:cNvSpPr/>
          <p:nvPr>
            <p:ph idx="3" type="pic"/>
          </p:nvPr>
        </p:nvSpPr>
        <p:spPr>
          <a:xfrm>
            <a:off x="2539458" y="1801500"/>
            <a:ext cx="1982700" cy="592200"/>
          </a:xfrm>
          <a:prstGeom prst="roundRect">
            <a:avLst>
              <a:gd fmla="val 17601" name="adj"/>
            </a:avLst>
          </a:prstGeom>
          <a:noFill/>
          <a:ln>
            <a:noFill/>
          </a:ln>
        </p:spPr>
      </p:sp>
      <p:sp>
        <p:nvSpPr>
          <p:cNvPr id="856" name="Google Shape;856;p85"/>
          <p:cNvSpPr/>
          <p:nvPr>
            <p:ph idx="4" type="pic"/>
          </p:nvPr>
        </p:nvSpPr>
        <p:spPr>
          <a:xfrm>
            <a:off x="4621716" y="1801500"/>
            <a:ext cx="1982700" cy="592200"/>
          </a:xfrm>
          <a:prstGeom prst="roundRect">
            <a:avLst>
              <a:gd fmla="val 17601" name="adj"/>
            </a:avLst>
          </a:prstGeom>
          <a:noFill/>
          <a:ln>
            <a:noFill/>
          </a:ln>
        </p:spPr>
      </p:sp>
      <p:sp>
        <p:nvSpPr>
          <p:cNvPr id="857" name="Google Shape;857;p85"/>
          <p:cNvSpPr/>
          <p:nvPr>
            <p:ph idx="5" type="pic"/>
          </p:nvPr>
        </p:nvSpPr>
        <p:spPr>
          <a:xfrm>
            <a:off x="6703974" y="1801500"/>
            <a:ext cx="1982700" cy="592200"/>
          </a:xfrm>
          <a:prstGeom prst="roundRect">
            <a:avLst>
              <a:gd fmla="val 17601" name="adj"/>
            </a:avLst>
          </a:prstGeom>
          <a:noFill/>
          <a:ln>
            <a:noFill/>
          </a:ln>
        </p:spPr>
      </p:sp>
      <p:sp>
        <p:nvSpPr>
          <p:cNvPr id="858" name="Google Shape;858;p85"/>
          <p:cNvSpPr/>
          <p:nvPr>
            <p:ph idx="6" type="pic"/>
          </p:nvPr>
        </p:nvSpPr>
        <p:spPr>
          <a:xfrm>
            <a:off x="457200" y="2650125"/>
            <a:ext cx="1982700" cy="592200"/>
          </a:xfrm>
          <a:prstGeom prst="roundRect">
            <a:avLst>
              <a:gd fmla="val 17601" name="adj"/>
            </a:avLst>
          </a:prstGeom>
          <a:noFill/>
          <a:ln>
            <a:noFill/>
          </a:ln>
        </p:spPr>
      </p:sp>
      <p:sp>
        <p:nvSpPr>
          <p:cNvPr id="859" name="Google Shape;859;p85"/>
          <p:cNvSpPr/>
          <p:nvPr>
            <p:ph idx="7" type="pic"/>
          </p:nvPr>
        </p:nvSpPr>
        <p:spPr>
          <a:xfrm>
            <a:off x="2539458" y="2650125"/>
            <a:ext cx="1982700" cy="592200"/>
          </a:xfrm>
          <a:prstGeom prst="roundRect">
            <a:avLst>
              <a:gd fmla="val 17601" name="adj"/>
            </a:avLst>
          </a:prstGeom>
          <a:noFill/>
          <a:ln>
            <a:noFill/>
          </a:ln>
        </p:spPr>
      </p:sp>
      <p:sp>
        <p:nvSpPr>
          <p:cNvPr id="860" name="Google Shape;860;p85"/>
          <p:cNvSpPr/>
          <p:nvPr>
            <p:ph idx="8" type="pic"/>
          </p:nvPr>
        </p:nvSpPr>
        <p:spPr>
          <a:xfrm>
            <a:off x="4621716" y="2650125"/>
            <a:ext cx="1982700" cy="592200"/>
          </a:xfrm>
          <a:prstGeom prst="roundRect">
            <a:avLst>
              <a:gd fmla="val 17601" name="adj"/>
            </a:avLst>
          </a:prstGeom>
          <a:noFill/>
          <a:ln>
            <a:noFill/>
          </a:ln>
        </p:spPr>
      </p:sp>
      <p:sp>
        <p:nvSpPr>
          <p:cNvPr id="861" name="Google Shape;861;p85"/>
          <p:cNvSpPr/>
          <p:nvPr>
            <p:ph idx="9" type="pic"/>
          </p:nvPr>
        </p:nvSpPr>
        <p:spPr>
          <a:xfrm>
            <a:off x="6703974" y="2650125"/>
            <a:ext cx="1982700" cy="592200"/>
          </a:xfrm>
          <a:prstGeom prst="roundRect">
            <a:avLst>
              <a:gd fmla="val 17601" name="adj"/>
            </a:avLst>
          </a:prstGeom>
          <a:noFill/>
          <a:ln>
            <a:noFill/>
          </a:ln>
        </p:spPr>
      </p:sp>
      <p:sp>
        <p:nvSpPr>
          <p:cNvPr id="862" name="Google Shape;862;p85"/>
          <p:cNvSpPr/>
          <p:nvPr>
            <p:ph idx="13" type="pic"/>
          </p:nvPr>
        </p:nvSpPr>
        <p:spPr>
          <a:xfrm>
            <a:off x="457200" y="3498775"/>
            <a:ext cx="1982700" cy="592200"/>
          </a:xfrm>
          <a:prstGeom prst="roundRect">
            <a:avLst>
              <a:gd fmla="val 17601" name="adj"/>
            </a:avLst>
          </a:prstGeom>
          <a:noFill/>
          <a:ln>
            <a:noFill/>
          </a:ln>
        </p:spPr>
      </p:sp>
      <p:sp>
        <p:nvSpPr>
          <p:cNvPr id="863" name="Google Shape;863;p85"/>
          <p:cNvSpPr/>
          <p:nvPr>
            <p:ph idx="14" type="pic"/>
          </p:nvPr>
        </p:nvSpPr>
        <p:spPr>
          <a:xfrm>
            <a:off x="2539458" y="3498775"/>
            <a:ext cx="1982700" cy="592200"/>
          </a:xfrm>
          <a:prstGeom prst="roundRect">
            <a:avLst>
              <a:gd fmla="val 17601" name="adj"/>
            </a:avLst>
          </a:prstGeom>
          <a:noFill/>
          <a:ln>
            <a:noFill/>
          </a:ln>
        </p:spPr>
      </p:sp>
      <p:sp>
        <p:nvSpPr>
          <p:cNvPr id="864" name="Google Shape;864;p85"/>
          <p:cNvSpPr/>
          <p:nvPr>
            <p:ph idx="15" type="pic"/>
          </p:nvPr>
        </p:nvSpPr>
        <p:spPr>
          <a:xfrm>
            <a:off x="4621716" y="3498775"/>
            <a:ext cx="1982700" cy="592200"/>
          </a:xfrm>
          <a:prstGeom prst="roundRect">
            <a:avLst>
              <a:gd fmla="val 17601" name="adj"/>
            </a:avLst>
          </a:prstGeom>
          <a:noFill/>
          <a:ln>
            <a:noFill/>
          </a:ln>
        </p:spPr>
      </p:sp>
      <p:sp>
        <p:nvSpPr>
          <p:cNvPr id="865" name="Google Shape;865;p85"/>
          <p:cNvSpPr/>
          <p:nvPr>
            <p:ph idx="16" type="pic"/>
          </p:nvPr>
        </p:nvSpPr>
        <p:spPr>
          <a:xfrm>
            <a:off x="6703974" y="3498775"/>
            <a:ext cx="1982700" cy="592200"/>
          </a:xfrm>
          <a:prstGeom prst="roundRect">
            <a:avLst>
              <a:gd fmla="val 17601" name="adj"/>
            </a:avLst>
          </a:prstGeom>
          <a:noFill/>
          <a:ln>
            <a:noFill/>
          </a:ln>
        </p:spPr>
      </p:sp>
    </p:spTree>
  </p:cSld>
  <p:clrMapOvr>
    <a:masterClrMapping/>
  </p:clrMapOvr>
  <p:extLst>
    <p:ext uri="{DCECCB84-F9BA-43D5-87BE-67443E8EF086}">
      <p15:sldGuideLst>
        <p15:guide id="1" orient="horz" pos="2569">
          <p15:clr>
            <a:srgbClr val="E46962"/>
          </p15:clr>
        </p15:guide>
      </p15:sldGuideLst>
    </p:ext>
  </p:extLst>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tform Gallery">
  <p:cSld name="BLANK_1_1_1_1_1_1_1_1_1_1_3_1_1_1_1">
    <p:bg>
      <p:bgPr>
        <a:gradFill>
          <a:gsLst>
            <a:gs pos="0">
              <a:schemeClr val="dk1"/>
            </a:gs>
            <a:gs pos="50000">
              <a:schemeClr val="lt2"/>
            </a:gs>
            <a:gs pos="100000">
              <a:schemeClr val="accent1"/>
            </a:gs>
          </a:gsLst>
          <a:lin ang="5400012" scaled="0"/>
        </a:gradFill>
      </p:bgPr>
    </p:bg>
    <p:spTree>
      <p:nvGrpSpPr>
        <p:cNvPr id="866" name="Shape 866"/>
        <p:cNvGrpSpPr/>
        <p:nvPr/>
      </p:nvGrpSpPr>
      <p:grpSpPr>
        <a:xfrm>
          <a:off x="0" y="0"/>
          <a:ext cx="0" cy="0"/>
          <a:chOff x="0" y="0"/>
          <a:chExt cx="0" cy="0"/>
        </a:xfrm>
      </p:grpSpPr>
      <p:sp>
        <p:nvSpPr>
          <p:cNvPr id="867" name="Google Shape;867;p86"/>
          <p:cNvSpPr/>
          <p:nvPr>
            <p:ph idx="2" type="pic"/>
          </p:nvPr>
        </p:nvSpPr>
        <p:spPr>
          <a:xfrm>
            <a:off x="3154650" y="0"/>
            <a:ext cx="5993700" cy="4642800"/>
          </a:xfrm>
          <a:prstGeom prst="roundRect">
            <a:avLst>
              <a:gd fmla="val 0" name="adj"/>
            </a:avLst>
          </a:prstGeom>
          <a:noFill/>
          <a:ln>
            <a:noFill/>
          </a:ln>
        </p:spPr>
      </p:sp>
      <p:cxnSp>
        <p:nvCxnSpPr>
          <p:cNvPr id="868" name="Google Shape;868;p86"/>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sp>
        <p:nvSpPr>
          <p:cNvPr id="869" name="Google Shape;869;p86"/>
          <p:cNvSpPr/>
          <p:nvPr>
            <p:ph idx="3" type="pic"/>
          </p:nvPr>
        </p:nvSpPr>
        <p:spPr>
          <a:xfrm>
            <a:off x="457200" y="731875"/>
            <a:ext cx="5280300" cy="3179100"/>
          </a:xfrm>
          <a:prstGeom prst="roundRect">
            <a:avLst>
              <a:gd fmla="val 5602" name="adj"/>
            </a:avLst>
          </a:prstGeom>
          <a:noFill/>
          <a:ln>
            <a:noFill/>
          </a:ln>
        </p:spPr>
      </p:sp>
      <p:pic>
        <p:nvPicPr>
          <p:cNvPr id="870" name="Google Shape;870;p86"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871" name="Google Shape;871;p86"/>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tform Details">
  <p:cSld name="BLANK_1_1_1_1_1_1_1_1_1_1_3_1_1_1_1_1">
    <p:bg>
      <p:bgPr>
        <a:gradFill>
          <a:gsLst>
            <a:gs pos="0">
              <a:schemeClr val="dk1"/>
            </a:gs>
            <a:gs pos="50000">
              <a:schemeClr val="lt2"/>
            </a:gs>
            <a:gs pos="100000">
              <a:schemeClr val="accent1"/>
            </a:gs>
          </a:gsLst>
          <a:lin ang="5400012" scaled="0"/>
        </a:gradFill>
      </p:bgPr>
    </p:bg>
    <p:spTree>
      <p:nvGrpSpPr>
        <p:cNvPr id="872" name="Shape 872"/>
        <p:cNvGrpSpPr/>
        <p:nvPr/>
      </p:nvGrpSpPr>
      <p:grpSpPr>
        <a:xfrm>
          <a:off x="0" y="0"/>
          <a:ext cx="0" cy="0"/>
          <a:chOff x="0" y="0"/>
          <a:chExt cx="0" cy="0"/>
        </a:xfrm>
      </p:grpSpPr>
      <p:sp>
        <p:nvSpPr>
          <p:cNvPr id="873" name="Google Shape;873;p87"/>
          <p:cNvSpPr/>
          <p:nvPr/>
        </p:nvSpPr>
        <p:spPr>
          <a:xfrm rot="10800000">
            <a:off x="6817950" y="0"/>
            <a:ext cx="2325900" cy="4644300"/>
          </a:xfrm>
          <a:prstGeom prst="rect">
            <a:avLst/>
          </a:prstGeom>
          <a:gradFill>
            <a:gsLst>
              <a:gs pos="0">
                <a:srgbClr val="010506">
                  <a:alpha val="0"/>
                </a:srgbClr>
              </a:gs>
              <a:gs pos="100000">
                <a:srgbClr val="010506">
                  <a:alpha val="75294"/>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cxnSp>
        <p:nvCxnSpPr>
          <p:cNvPr id="874" name="Google Shape;874;p87"/>
          <p:cNvCxnSpPr/>
          <p:nvPr/>
        </p:nvCxnSpPr>
        <p:spPr>
          <a:xfrm>
            <a:off x="-4500" y="4642878"/>
            <a:ext cx="9153000" cy="0"/>
          </a:xfrm>
          <a:prstGeom prst="straightConnector1">
            <a:avLst/>
          </a:prstGeom>
          <a:noFill/>
          <a:ln cap="flat" cmpd="sng" w="9525">
            <a:solidFill>
              <a:schemeClr val="accent2"/>
            </a:solidFill>
            <a:prstDash val="solid"/>
            <a:round/>
            <a:headEnd len="med" w="med" type="none"/>
            <a:tailEnd len="med" w="med" type="none"/>
          </a:ln>
        </p:spPr>
      </p:cxnSp>
      <p:pic>
        <p:nvPicPr>
          <p:cNvPr id="875" name="Google Shape;875;p87"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876" name="Google Shape;876;p87"/>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lvl1pPr>
            <a:lvl2pPr lvl="1">
              <a:buNone/>
              <a:defRPr sz="800"/>
            </a:lvl2pPr>
            <a:lvl3pPr lvl="2">
              <a:buNone/>
              <a:defRPr sz="800"/>
            </a:lvl3pPr>
            <a:lvl4pPr lvl="3">
              <a:buNone/>
              <a:defRPr sz="800"/>
            </a:lvl4pPr>
            <a:lvl5pPr lvl="4">
              <a:buNone/>
              <a:defRPr sz="800"/>
            </a:lvl5pPr>
            <a:lvl6pPr lvl="5">
              <a:buNone/>
              <a:defRPr sz="800"/>
            </a:lvl6pPr>
            <a:lvl7pPr lvl="6">
              <a:buNone/>
              <a:defRPr sz="800"/>
            </a:lvl7pPr>
            <a:lvl8pPr lvl="7">
              <a:buNone/>
              <a:defRPr sz="800"/>
            </a:lvl8pPr>
            <a:lvl9pPr lvl="8">
              <a:buNone/>
              <a:defRPr sz="800"/>
            </a:lvl9pPr>
          </a:lstStyle>
          <a:p>
            <a:pPr indent="0" lvl="0" marL="0" rtl="0" algn="r">
              <a:spcBef>
                <a:spcPts val="0"/>
              </a:spcBef>
              <a:spcAft>
                <a:spcPts val="0"/>
              </a:spcAft>
              <a:buNone/>
            </a:pPr>
            <a:fld id="{00000000-1234-1234-1234-123412341234}" type="slidenum">
              <a:rPr lang="en"/>
              <a:t>‹#›</a:t>
            </a:fld>
            <a:endParaRPr/>
          </a:p>
        </p:txBody>
      </p:sp>
      <p:sp>
        <p:nvSpPr>
          <p:cNvPr id="877" name="Google Shape;877;p87"/>
          <p:cNvSpPr/>
          <p:nvPr>
            <p:ph idx="2" type="pic"/>
          </p:nvPr>
        </p:nvSpPr>
        <p:spPr>
          <a:xfrm>
            <a:off x="4011800" y="884550"/>
            <a:ext cx="4775400" cy="2875200"/>
          </a:xfrm>
          <a:prstGeom prst="roundRect">
            <a:avLst>
              <a:gd fmla="val 5602" name="adj"/>
            </a:avLst>
          </a:prstGeom>
          <a:noFill/>
          <a:ln>
            <a:noFill/>
          </a:ln>
        </p:spPr>
      </p:sp>
      <p:sp>
        <p:nvSpPr>
          <p:cNvPr id="878" name="Google Shape;878;p87"/>
          <p:cNvSpPr txBox="1"/>
          <p:nvPr>
            <p:ph idx="1" type="body"/>
          </p:nvPr>
        </p:nvSpPr>
        <p:spPr>
          <a:xfrm>
            <a:off x="457200" y="1743625"/>
            <a:ext cx="30216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800"/>
              </a:spcBef>
              <a:spcAft>
                <a:spcPts val="0"/>
              </a:spcAft>
              <a:buSzPts val="1400"/>
              <a:buChar char="○"/>
              <a:defRPr sz="1400"/>
            </a:lvl2pPr>
            <a:lvl3pPr indent="-317500" lvl="2" marL="1371600">
              <a:spcBef>
                <a:spcPts val="800"/>
              </a:spcBef>
              <a:spcAft>
                <a:spcPts val="0"/>
              </a:spcAft>
              <a:buSzPts val="1400"/>
              <a:buChar char="■"/>
              <a:defRPr sz="1400"/>
            </a:lvl3pPr>
            <a:lvl4pPr indent="-317500" lvl="3" marL="1828800">
              <a:spcBef>
                <a:spcPts val="800"/>
              </a:spcBef>
              <a:spcAft>
                <a:spcPts val="0"/>
              </a:spcAft>
              <a:buSzPts val="1400"/>
              <a:buChar char="●"/>
              <a:defRPr sz="1400"/>
            </a:lvl4pPr>
            <a:lvl5pPr indent="-317500" lvl="4" marL="2286000">
              <a:spcBef>
                <a:spcPts val="800"/>
              </a:spcBef>
              <a:spcAft>
                <a:spcPts val="0"/>
              </a:spcAft>
              <a:buSzPts val="1400"/>
              <a:buChar char="○"/>
              <a:defRPr sz="1400"/>
            </a:lvl5pPr>
            <a:lvl6pPr indent="-317500" lvl="5" marL="2743200">
              <a:spcBef>
                <a:spcPts val="800"/>
              </a:spcBef>
              <a:spcAft>
                <a:spcPts val="0"/>
              </a:spcAft>
              <a:buSzPts val="1400"/>
              <a:buChar char="■"/>
              <a:defRPr sz="1400"/>
            </a:lvl6pPr>
            <a:lvl7pPr indent="-317500" lvl="6" marL="3200400">
              <a:spcBef>
                <a:spcPts val="800"/>
              </a:spcBef>
              <a:spcAft>
                <a:spcPts val="0"/>
              </a:spcAft>
              <a:buSzPts val="1400"/>
              <a:buChar char="●"/>
              <a:defRPr sz="1400"/>
            </a:lvl7pPr>
            <a:lvl8pPr indent="-317500" lvl="7" marL="3657600">
              <a:spcBef>
                <a:spcPts val="800"/>
              </a:spcBef>
              <a:spcAft>
                <a:spcPts val="0"/>
              </a:spcAft>
              <a:buSzPts val="1400"/>
              <a:buChar char="○"/>
              <a:defRPr sz="1400"/>
            </a:lvl8pPr>
            <a:lvl9pPr indent="-317500" lvl="8" marL="4114800">
              <a:spcBef>
                <a:spcPts val="800"/>
              </a:spcBef>
              <a:spcAft>
                <a:spcPts val="800"/>
              </a:spcAft>
              <a:buSzPts val="1400"/>
              <a:buChar char="■"/>
              <a:defRPr sz="1400"/>
            </a:lvl9pPr>
          </a:lstStyle>
          <a:p/>
        </p:txBody>
      </p:sp>
      <p:sp>
        <p:nvSpPr>
          <p:cNvPr id="879" name="Google Shape;879;p87"/>
          <p:cNvSpPr txBox="1"/>
          <p:nvPr>
            <p:ph type="title"/>
          </p:nvPr>
        </p:nvSpPr>
        <p:spPr>
          <a:xfrm>
            <a:off x="457200" y="499225"/>
            <a:ext cx="30216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Image">
  <p:cSld name="BLANK_1_1_1_1_1_1_1_1_1_1_1_1_2">
    <p:bg>
      <p:bgPr>
        <a:solidFill>
          <a:schemeClr val="lt1"/>
        </a:solidFill>
      </p:bgPr>
    </p:bg>
    <p:spTree>
      <p:nvGrpSpPr>
        <p:cNvPr id="880" name="Shape 880"/>
        <p:cNvGrpSpPr/>
        <p:nvPr/>
      </p:nvGrpSpPr>
      <p:grpSpPr>
        <a:xfrm>
          <a:off x="0" y="0"/>
          <a:ext cx="0" cy="0"/>
          <a:chOff x="0" y="0"/>
          <a:chExt cx="0" cy="0"/>
        </a:xfrm>
      </p:grpSpPr>
      <p:sp>
        <p:nvSpPr>
          <p:cNvPr id="881" name="Google Shape;881;p88"/>
          <p:cNvSpPr txBox="1"/>
          <p:nvPr>
            <p:ph idx="1" type="body"/>
          </p:nvPr>
        </p:nvSpPr>
        <p:spPr>
          <a:xfrm>
            <a:off x="457200" y="1743625"/>
            <a:ext cx="40680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882" name="Google Shape;882;p88"/>
          <p:cNvSpPr/>
          <p:nvPr>
            <p:ph idx="2" type="pic"/>
          </p:nvPr>
        </p:nvSpPr>
        <p:spPr>
          <a:xfrm>
            <a:off x="5342000" y="0"/>
            <a:ext cx="3806400" cy="4642800"/>
          </a:xfrm>
          <a:prstGeom prst="roundRect">
            <a:avLst>
              <a:gd fmla="val 0" name="adj"/>
            </a:avLst>
          </a:prstGeom>
          <a:noFill/>
          <a:ln>
            <a:noFill/>
          </a:ln>
        </p:spPr>
      </p:sp>
      <p:sp>
        <p:nvSpPr>
          <p:cNvPr id="883" name="Google Shape;883;p88"/>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884" name="Google Shape;884;p88"/>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885" name="Google Shape;885;p88"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886" name="Google Shape;886;p88"/>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Chart">
  <p:cSld name="BLANK_1_1_1_1_1_1_1_1_1_1_1_1_2_2">
    <p:bg>
      <p:bgPr>
        <a:solidFill>
          <a:schemeClr val="lt1"/>
        </a:solidFill>
      </p:bgPr>
    </p:bg>
    <p:spTree>
      <p:nvGrpSpPr>
        <p:cNvPr id="887" name="Shape 887"/>
        <p:cNvGrpSpPr/>
        <p:nvPr/>
      </p:nvGrpSpPr>
      <p:grpSpPr>
        <a:xfrm>
          <a:off x="0" y="0"/>
          <a:ext cx="0" cy="0"/>
          <a:chOff x="0" y="0"/>
          <a:chExt cx="0" cy="0"/>
        </a:xfrm>
      </p:grpSpPr>
      <p:sp>
        <p:nvSpPr>
          <p:cNvPr id="888" name="Google Shape;888;p89"/>
          <p:cNvSpPr/>
          <p:nvPr/>
        </p:nvSpPr>
        <p:spPr>
          <a:xfrm>
            <a:off x="5340025" y="0"/>
            <a:ext cx="3806400" cy="4652100"/>
          </a:xfrm>
          <a:prstGeom prst="rect">
            <a:avLst/>
          </a:prstGeom>
          <a:gradFill>
            <a:gsLst>
              <a:gs pos="0">
                <a:schemeClr val="dk1"/>
              </a:gs>
              <a:gs pos="50000">
                <a:schemeClr val="lt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sp>
        <p:nvSpPr>
          <p:cNvPr id="889" name="Google Shape;889;p89"/>
          <p:cNvSpPr txBox="1"/>
          <p:nvPr>
            <p:ph idx="1" type="body"/>
          </p:nvPr>
        </p:nvSpPr>
        <p:spPr>
          <a:xfrm>
            <a:off x="457200" y="1743625"/>
            <a:ext cx="40680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890" name="Google Shape;890;p89"/>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891" name="Google Shape;891;p89"/>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892" name="Google Shape;892;p89"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893" name="Google Shape;893;p89"/>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Chart 1">
  <p:cSld name="BLANK_1_1_1_1_1_1_1_1_1_1_1_1_2_2_1">
    <p:bg>
      <p:bgPr>
        <a:solidFill>
          <a:schemeClr val="lt1"/>
        </a:solidFill>
      </p:bgPr>
    </p:bg>
    <p:spTree>
      <p:nvGrpSpPr>
        <p:cNvPr id="894" name="Shape 894"/>
        <p:cNvGrpSpPr/>
        <p:nvPr/>
      </p:nvGrpSpPr>
      <p:grpSpPr>
        <a:xfrm>
          <a:off x="0" y="0"/>
          <a:ext cx="0" cy="0"/>
          <a:chOff x="0" y="0"/>
          <a:chExt cx="0" cy="0"/>
        </a:xfrm>
      </p:grpSpPr>
      <p:sp>
        <p:nvSpPr>
          <p:cNvPr id="895" name="Google Shape;895;p90"/>
          <p:cNvSpPr/>
          <p:nvPr/>
        </p:nvSpPr>
        <p:spPr>
          <a:xfrm>
            <a:off x="5340025" y="0"/>
            <a:ext cx="3806400" cy="465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sp>
        <p:nvSpPr>
          <p:cNvPr id="896" name="Google Shape;896;p90"/>
          <p:cNvSpPr txBox="1"/>
          <p:nvPr>
            <p:ph idx="1" type="body"/>
          </p:nvPr>
        </p:nvSpPr>
        <p:spPr>
          <a:xfrm>
            <a:off x="457200" y="1743625"/>
            <a:ext cx="4068000" cy="23346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897" name="Google Shape;897;p90"/>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898" name="Google Shape;898;p90"/>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899" name="Google Shape;899;p90"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900" name="Google Shape;900;p90"/>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s">
  <p:cSld name="BLANK_1_1_1_1_1_1_1_1_1_1_1_1_2_1">
    <p:bg>
      <p:bgPr>
        <a:solidFill>
          <a:schemeClr val="lt1"/>
        </a:solidFill>
      </p:bgPr>
    </p:bg>
    <p:spTree>
      <p:nvGrpSpPr>
        <p:cNvPr id="901" name="Shape 901"/>
        <p:cNvGrpSpPr/>
        <p:nvPr/>
      </p:nvGrpSpPr>
      <p:grpSpPr>
        <a:xfrm>
          <a:off x="0" y="0"/>
          <a:ext cx="0" cy="0"/>
          <a:chOff x="0" y="0"/>
          <a:chExt cx="0" cy="0"/>
        </a:xfrm>
      </p:grpSpPr>
      <p:sp>
        <p:nvSpPr>
          <p:cNvPr id="902" name="Google Shape;902;p91"/>
          <p:cNvSpPr txBox="1"/>
          <p:nvPr>
            <p:ph idx="1" type="body"/>
          </p:nvPr>
        </p:nvSpPr>
        <p:spPr>
          <a:xfrm>
            <a:off x="457200" y="1915800"/>
            <a:ext cx="4068000" cy="21624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903" name="Google Shape;903;p91"/>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904" name="Google Shape;904;p91"/>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905" name="Google Shape;905;p91"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906" name="Google Shape;906;p91"/>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907" name="Google Shape;907;p91"/>
          <p:cNvSpPr txBox="1"/>
          <p:nvPr>
            <p:ph idx="2" type="body"/>
          </p:nvPr>
        </p:nvSpPr>
        <p:spPr>
          <a:xfrm>
            <a:off x="4618950" y="1915800"/>
            <a:ext cx="4068000" cy="21624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0"/>
              </a:spcBef>
              <a:spcAft>
                <a:spcPts val="0"/>
              </a:spcAft>
              <a:buClr>
                <a:srgbClr val="434343"/>
              </a:buClr>
              <a:buSzPts val="1400"/>
              <a:buChar char="○"/>
              <a:defRPr sz="1400">
                <a:solidFill>
                  <a:srgbClr val="434343"/>
                </a:solidFill>
              </a:defRPr>
            </a:lvl2pPr>
            <a:lvl3pPr indent="-317500" lvl="2" marL="1371600">
              <a:spcBef>
                <a:spcPts val="0"/>
              </a:spcBef>
              <a:spcAft>
                <a:spcPts val="0"/>
              </a:spcAft>
              <a:buClr>
                <a:srgbClr val="434343"/>
              </a:buClr>
              <a:buSzPts val="1400"/>
              <a:buChar char="■"/>
              <a:defRPr sz="1400">
                <a:solidFill>
                  <a:srgbClr val="434343"/>
                </a:solidFill>
              </a:defRPr>
            </a:lvl3pPr>
            <a:lvl4pPr indent="-317500" lvl="3" marL="1828800">
              <a:spcBef>
                <a:spcPts val="0"/>
              </a:spcBef>
              <a:spcAft>
                <a:spcPts val="0"/>
              </a:spcAft>
              <a:buClr>
                <a:srgbClr val="434343"/>
              </a:buClr>
              <a:buSzPts val="1400"/>
              <a:buChar char="●"/>
              <a:defRPr sz="1400">
                <a:solidFill>
                  <a:srgbClr val="434343"/>
                </a:solidFill>
              </a:defRPr>
            </a:lvl4pPr>
            <a:lvl5pPr indent="-317500" lvl="4" marL="2286000">
              <a:spcBef>
                <a:spcPts val="0"/>
              </a:spcBef>
              <a:spcAft>
                <a:spcPts val="0"/>
              </a:spcAft>
              <a:buClr>
                <a:srgbClr val="434343"/>
              </a:buClr>
              <a:buSzPts val="1400"/>
              <a:buChar char="○"/>
              <a:defRPr sz="1400">
                <a:solidFill>
                  <a:srgbClr val="434343"/>
                </a:solidFill>
              </a:defRPr>
            </a:lvl5pPr>
            <a:lvl6pPr indent="-317500" lvl="5" marL="2743200">
              <a:spcBef>
                <a:spcPts val="0"/>
              </a:spcBef>
              <a:spcAft>
                <a:spcPts val="0"/>
              </a:spcAft>
              <a:buClr>
                <a:srgbClr val="434343"/>
              </a:buClr>
              <a:buSzPts val="1400"/>
              <a:buChar char="■"/>
              <a:defRPr sz="1400">
                <a:solidFill>
                  <a:srgbClr val="434343"/>
                </a:solidFill>
              </a:defRPr>
            </a:lvl6pPr>
            <a:lvl7pPr indent="-317500" lvl="6" marL="3200400">
              <a:spcBef>
                <a:spcPts val="0"/>
              </a:spcBef>
              <a:spcAft>
                <a:spcPts val="0"/>
              </a:spcAft>
              <a:buClr>
                <a:srgbClr val="434343"/>
              </a:buClr>
              <a:buSzPts val="1400"/>
              <a:buChar char="●"/>
              <a:defRPr sz="1400">
                <a:solidFill>
                  <a:srgbClr val="434343"/>
                </a:solidFill>
              </a:defRPr>
            </a:lvl7pPr>
            <a:lvl8pPr indent="-317500" lvl="7" marL="3657600">
              <a:spcBef>
                <a:spcPts val="0"/>
              </a:spcBef>
              <a:spcAft>
                <a:spcPts val="0"/>
              </a:spcAft>
              <a:buClr>
                <a:srgbClr val="434343"/>
              </a:buClr>
              <a:buSzPts val="1400"/>
              <a:buChar char="○"/>
              <a:defRPr sz="1400">
                <a:solidFill>
                  <a:srgbClr val="434343"/>
                </a:solidFill>
              </a:defRPr>
            </a:lvl8pPr>
            <a:lvl9pPr indent="-317500" lvl="8" marL="4114800">
              <a:spcBef>
                <a:spcPts val="0"/>
              </a:spcBef>
              <a:spcAft>
                <a:spcPts val="0"/>
              </a:spcAft>
              <a:buClr>
                <a:srgbClr val="434343"/>
              </a:buClr>
              <a:buSzPts val="1400"/>
              <a:buChar char="■"/>
              <a:defRPr sz="1400">
                <a:solidFill>
                  <a:srgbClr val="434343"/>
                </a:solidFill>
              </a:defRPr>
            </a:lvl9pPr>
          </a:lstStyle>
          <a:p/>
        </p:txBody>
      </p:sp>
      <p:sp>
        <p:nvSpPr>
          <p:cNvPr id="908" name="Google Shape;908;p91"/>
          <p:cNvSpPr txBox="1"/>
          <p:nvPr>
            <p:ph idx="3" type="subTitle"/>
          </p:nvPr>
        </p:nvSpPr>
        <p:spPr>
          <a:xfrm>
            <a:off x="457200" y="1750449"/>
            <a:ext cx="3937800" cy="2286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200"/>
              <a:buFont typeface="Space Grotesk SemiBold"/>
              <a:buNone/>
              <a:defRPr sz="1200">
                <a:solidFill>
                  <a:schemeClr val="accent1"/>
                </a:solidFill>
                <a:latin typeface="Space Grotesk SemiBold"/>
                <a:ea typeface="Space Grotesk SemiBold"/>
                <a:cs typeface="Space Grotesk SemiBold"/>
                <a:sym typeface="Space Grotesk SemiBold"/>
              </a:defRPr>
            </a:lvl1pPr>
            <a:lvl2pPr lvl="1">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2pPr>
            <a:lvl3pPr lvl="2">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3pPr>
            <a:lvl4pPr lvl="3">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4pPr>
            <a:lvl5pPr lvl="4">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5pPr>
            <a:lvl6pPr lvl="5">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6pPr>
            <a:lvl7pPr lvl="6">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7pPr>
            <a:lvl8pPr lvl="7">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8pPr>
            <a:lvl9pPr lvl="8">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9pPr>
          </a:lstStyle>
          <a:p/>
        </p:txBody>
      </p:sp>
      <p:sp>
        <p:nvSpPr>
          <p:cNvPr id="909" name="Google Shape;909;p91"/>
          <p:cNvSpPr txBox="1"/>
          <p:nvPr>
            <p:ph idx="4" type="subTitle"/>
          </p:nvPr>
        </p:nvSpPr>
        <p:spPr>
          <a:xfrm>
            <a:off x="4618950" y="1750449"/>
            <a:ext cx="3937800" cy="2286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200"/>
              <a:buFont typeface="Space Grotesk SemiBold"/>
              <a:buNone/>
              <a:defRPr sz="1200">
                <a:solidFill>
                  <a:schemeClr val="accent1"/>
                </a:solidFill>
                <a:latin typeface="Space Grotesk SemiBold"/>
                <a:ea typeface="Space Grotesk SemiBold"/>
                <a:cs typeface="Space Grotesk SemiBold"/>
                <a:sym typeface="Space Grotesk SemiBold"/>
              </a:defRPr>
            </a:lvl1pPr>
            <a:lvl2pPr lvl="1">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2pPr>
            <a:lvl3pPr lvl="2">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3pPr>
            <a:lvl4pPr lvl="3">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4pPr>
            <a:lvl5pPr lvl="4">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5pPr>
            <a:lvl6pPr lvl="5">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6pPr>
            <a:lvl7pPr lvl="6">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7pPr>
            <a:lvl8pPr lvl="7">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8pPr>
            <a:lvl9pPr lvl="8">
              <a:spcBef>
                <a:spcPts val="0"/>
              </a:spcBef>
              <a:spcAft>
                <a:spcPts val="0"/>
              </a:spcAft>
              <a:buClr>
                <a:schemeClr val="dk2"/>
              </a:buClr>
              <a:buSzPts val="1200"/>
              <a:buFont typeface="Space Grotesk SemiBold"/>
              <a:buNone/>
              <a:defRPr sz="1200">
                <a:solidFill>
                  <a:schemeClr val="dk2"/>
                </a:solidFill>
                <a:latin typeface="Space Grotesk SemiBold"/>
                <a:ea typeface="Space Grotesk SemiBold"/>
                <a:cs typeface="Space Grotesk SemiBold"/>
                <a:sym typeface="Space Grotesk SemiBold"/>
              </a:defRPr>
            </a:lvl9pPr>
          </a:lstStyle>
          <a:p/>
        </p:txBody>
      </p:sp>
    </p:spTree>
  </p:cSld>
  <p:clrMapOvr>
    <a:masterClrMapping/>
  </p:clrMapOvr>
  <p:extLst>
    <p:ext uri="{DCECCB84-F9BA-43D5-87BE-67443E8EF086}">
      <p15:sldGuideLst>
        <p15:guide id="1" orient="horz" pos="2569">
          <p15:clr>
            <a:srgbClr val="E46962"/>
          </p15:clr>
        </p15:guide>
      </p15:sldGuideLst>
    </p:ext>
  </p:extLst>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s 1">
  <p:cSld name="BLANK_1_1_1_1_1_1_1_1_1_1_1_1_2_1_1">
    <p:bg>
      <p:bgPr>
        <a:solidFill>
          <a:schemeClr val="lt1"/>
        </a:solidFill>
      </p:bgPr>
    </p:bg>
    <p:spTree>
      <p:nvGrpSpPr>
        <p:cNvPr id="910" name="Shape 910"/>
        <p:cNvGrpSpPr/>
        <p:nvPr/>
      </p:nvGrpSpPr>
      <p:grpSpPr>
        <a:xfrm>
          <a:off x="0" y="0"/>
          <a:ext cx="0" cy="0"/>
          <a:chOff x="0" y="0"/>
          <a:chExt cx="0" cy="0"/>
        </a:xfrm>
      </p:grpSpPr>
      <p:sp>
        <p:nvSpPr>
          <p:cNvPr id="911" name="Google Shape;911;p92"/>
          <p:cNvSpPr txBox="1"/>
          <p:nvPr>
            <p:ph idx="1" type="body"/>
          </p:nvPr>
        </p:nvSpPr>
        <p:spPr>
          <a:xfrm>
            <a:off x="457200" y="1915800"/>
            <a:ext cx="4068000" cy="21624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800"/>
              </a:spcBef>
              <a:spcAft>
                <a:spcPts val="0"/>
              </a:spcAft>
              <a:buClr>
                <a:srgbClr val="434343"/>
              </a:buClr>
              <a:buSzPts val="1400"/>
              <a:buChar char="○"/>
              <a:defRPr sz="1400">
                <a:solidFill>
                  <a:srgbClr val="434343"/>
                </a:solidFill>
              </a:defRPr>
            </a:lvl2pPr>
            <a:lvl3pPr indent="-317500" lvl="2" marL="1371600">
              <a:spcBef>
                <a:spcPts val="800"/>
              </a:spcBef>
              <a:spcAft>
                <a:spcPts val="0"/>
              </a:spcAft>
              <a:buClr>
                <a:srgbClr val="434343"/>
              </a:buClr>
              <a:buSzPts val="1400"/>
              <a:buChar char="■"/>
              <a:defRPr sz="1400">
                <a:solidFill>
                  <a:srgbClr val="434343"/>
                </a:solidFill>
              </a:defRPr>
            </a:lvl3pPr>
            <a:lvl4pPr indent="-317500" lvl="3" marL="1828800">
              <a:spcBef>
                <a:spcPts val="800"/>
              </a:spcBef>
              <a:spcAft>
                <a:spcPts val="0"/>
              </a:spcAft>
              <a:buClr>
                <a:srgbClr val="434343"/>
              </a:buClr>
              <a:buSzPts val="1400"/>
              <a:buChar char="●"/>
              <a:defRPr sz="1400">
                <a:solidFill>
                  <a:srgbClr val="434343"/>
                </a:solidFill>
              </a:defRPr>
            </a:lvl4pPr>
            <a:lvl5pPr indent="-317500" lvl="4" marL="2286000">
              <a:spcBef>
                <a:spcPts val="800"/>
              </a:spcBef>
              <a:spcAft>
                <a:spcPts val="0"/>
              </a:spcAft>
              <a:buClr>
                <a:srgbClr val="434343"/>
              </a:buClr>
              <a:buSzPts val="1400"/>
              <a:buChar char="○"/>
              <a:defRPr sz="1400">
                <a:solidFill>
                  <a:srgbClr val="434343"/>
                </a:solidFill>
              </a:defRPr>
            </a:lvl5pPr>
            <a:lvl6pPr indent="-317500" lvl="5" marL="2743200">
              <a:spcBef>
                <a:spcPts val="800"/>
              </a:spcBef>
              <a:spcAft>
                <a:spcPts val="0"/>
              </a:spcAft>
              <a:buClr>
                <a:srgbClr val="434343"/>
              </a:buClr>
              <a:buSzPts val="1400"/>
              <a:buChar char="■"/>
              <a:defRPr sz="1400">
                <a:solidFill>
                  <a:srgbClr val="434343"/>
                </a:solidFill>
              </a:defRPr>
            </a:lvl6pPr>
            <a:lvl7pPr indent="-317500" lvl="6" marL="3200400">
              <a:spcBef>
                <a:spcPts val="800"/>
              </a:spcBef>
              <a:spcAft>
                <a:spcPts val="0"/>
              </a:spcAft>
              <a:buClr>
                <a:srgbClr val="434343"/>
              </a:buClr>
              <a:buSzPts val="1400"/>
              <a:buChar char="●"/>
              <a:defRPr sz="1400">
                <a:solidFill>
                  <a:srgbClr val="434343"/>
                </a:solidFill>
              </a:defRPr>
            </a:lvl7pPr>
            <a:lvl8pPr indent="-317500" lvl="7" marL="3657600">
              <a:spcBef>
                <a:spcPts val="800"/>
              </a:spcBef>
              <a:spcAft>
                <a:spcPts val="0"/>
              </a:spcAft>
              <a:buClr>
                <a:srgbClr val="434343"/>
              </a:buClr>
              <a:buSzPts val="1400"/>
              <a:buChar char="○"/>
              <a:defRPr sz="1400">
                <a:solidFill>
                  <a:srgbClr val="434343"/>
                </a:solidFill>
              </a:defRPr>
            </a:lvl8pPr>
            <a:lvl9pPr indent="-317500" lvl="8" marL="4114800">
              <a:spcBef>
                <a:spcPts val="800"/>
              </a:spcBef>
              <a:spcAft>
                <a:spcPts val="800"/>
              </a:spcAft>
              <a:buClr>
                <a:srgbClr val="434343"/>
              </a:buClr>
              <a:buSzPts val="1400"/>
              <a:buChar char="■"/>
              <a:defRPr sz="1400">
                <a:solidFill>
                  <a:srgbClr val="434343"/>
                </a:solidFill>
              </a:defRPr>
            </a:lvl9pPr>
          </a:lstStyle>
          <a:p/>
        </p:txBody>
      </p:sp>
      <p:sp>
        <p:nvSpPr>
          <p:cNvPr id="912" name="Google Shape;912;p92"/>
          <p:cNvSpPr txBox="1"/>
          <p:nvPr>
            <p:ph type="title"/>
          </p:nvPr>
        </p:nvSpPr>
        <p:spPr>
          <a:xfrm>
            <a:off x="457200" y="499225"/>
            <a:ext cx="40680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913" name="Google Shape;913;p92"/>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914" name="Google Shape;914;p92"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915" name="Google Shape;915;p92"/>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916" name="Google Shape;916;p92"/>
          <p:cNvSpPr txBox="1"/>
          <p:nvPr>
            <p:ph idx="2" type="body"/>
          </p:nvPr>
        </p:nvSpPr>
        <p:spPr>
          <a:xfrm>
            <a:off x="4618950" y="1915800"/>
            <a:ext cx="4068000" cy="2162400"/>
          </a:xfrm>
          <a:prstGeom prst="rect">
            <a:avLst/>
          </a:prstGeom>
        </p:spPr>
        <p:txBody>
          <a:bodyPr anchorCtr="0" anchor="t" bIns="91425" lIns="0" spcFirstLastPara="1" rIns="91425" wrap="square" tIns="91425">
            <a:noAutofit/>
          </a:bodyPr>
          <a:lstStyle>
            <a:lvl1pPr indent="-317500" lvl="0" marL="457200">
              <a:spcBef>
                <a:spcPts val="0"/>
              </a:spcBef>
              <a:spcAft>
                <a:spcPts val="0"/>
              </a:spcAft>
              <a:buClr>
                <a:srgbClr val="434343"/>
              </a:buClr>
              <a:buSzPts val="1400"/>
              <a:buChar char="●"/>
              <a:defRPr sz="1400">
                <a:solidFill>
                  <a:srgbClr val="434343"/>
                </a:solidFill>
              </a:defRPr>
            </a:lvl1pPr>
            <a:lvl2pPr indent="-317500" lvl="1" marL="914400">
              <a:spcBef>
                <a:spcPts val="0"/>
              </a:spcBef>
              <a:spcAft>
                <a:spcPts val="0"/>
              </a:spcAft>
              <a:buClr>
                <a:srgbClr val="434343"/>
              </a:buClr>
              <a:buSzPts val="1400"/>
              <a:buChar char="○"/>
              <a:defRPr sz="1400">
                <a:solidFill>
                  <a:srgbClr val="434343"/>
                </a:solidFill>
              </a:defRPr>
            </a:lvl2pPr>
            <a:lvl3pPr indent="-317500" lvl="2" marL="1371600">
              <a:spcBef>
                <a:spcPts val="0"/>
              </a:spcBef>
              <a:spcAft>
                <a:spcPts val="0"/>
              </a:spcAft>
              <a:buClr>
                <a:srgbClr val="434343"/>
              </a:buClr>
              <a:buSzPts val="1400"/>
              <a:buChar char="■"/>
              <a:defRPr sz="1400">
                <a:solidFill>
                  <a:srgbClr val="434343"/>
                </a:solidFill>
              </a:defRPr>
            </a:lvl3pPr>
            <a:lvl4pPr indent="-317500" lvl="3" marL="1828800">
              <a:spcBef>
                <a:spcPts val="0"/>
              </a:spcBef>
              <a:spcAft>
                <a:spcPts val="0"/>
              </a:spcAft>
              <a:buClr>
                <a:srgbClr val="434343"/>
              </a:buClr>
              <a:buSzPts val="1400"/>
              <a:buChar char="●"/>
              <a:defRPr sz="1400">
                <a:solidFill>
                  <a:srgbClr val="434343"/>
                </a:solidFill>
              </a:defRPr>
            </a:lvl4pPr>
            <a:lvl5pPr indent="-317500" lvl="4" marL="2286000">
              <a:spcBef>
                <a:spcPts val="0"/>
              </a:spcBef>
              <a:spcAft>
                <a:spcPts val="0"/>
              </a:spcAft>
              <a:buClr>
                <a:srgbClr val="434343"/>
              </a:buClr>
              <a:buSzPts val="1400"/>
              <a:buChar char="○"/>
              <a:defRPr sz="1400">
                <a:solidFill>
                  <a:srgbClr val="434343"/>
                </a:solidFill>
              </a:defRPr>
            </a:lvl5pPr>
            <a:lvl6pPr indent="-317500" lvl="5" marL="2743200">
              <a:spcBef>
                <a:spcPts val="0"/>
              </a:spcBef>
              <a:spcAft>
                <a:spcPts val="0"/>
              </a:spcAft>
              <a:buClr>
                <a:srgbClr val="434343"/>
              </a:buClr>
              <a:buSzPts val="1400"/>
              <a:buChar char="■"/>
              <a:defRPr sz="1400">
                <a:solidFill>
                  <a:srgbClr val="434343"/>
                </a:solidFill>
              </a:defRPr>
            </a:lvl6pPr>
            <a:lvl7pPr indent="-317500" lvl="6" marL="3200400">
              <a:spcBef>
                <a:spcPts val="0"/>
              </a:spcBef>
              <a:spcAft>
                <a:spcPts val="0"/>
              </a:spcAft>
              <a:buClr>
                <a:srgbClr val="434343"/>
              </a:buClr>
              <a:buSzPts val="1400"/>
              <a:buChar char="●"/>
              <a:defRPr sz="1400">
                <a:solidFill>
                  <a:srgbClr val="434343"/>
                </a:solidFill>
              </a:defRPr>
            </a:lvl7pPr>
            <a:lvl8pPr indent="-317500" lvl="7" marL="3657600">
              <a:spcBef>
                <a:spcPts val="0"/>
              </a:spcBef>
              <a:spcAft>
                <a:spcPts val="0"/>
              </a:spcAft>
              <a:buClr>
                <a:srgbClr val="434343"/>
              </a:buClr>
              <a:buSzPts val="1400"/>
              <a:buChar char="○"/>
              <a:defRPr sz="1400">
                <a:solidFill>
                  <a:srgbClr val="434343"/>
                </a:solidFill>
              </a:defRPr>
            </a:lvl8pPr>
            <a:lvl9pPr indent="-317500" lvl="8" marL="4114800">
              <a:spcBef>
                <a:spcPts val="0"/>
              </a:spcBef>
              <a:spcAft>
                <a:spcPts val="0"/>
              </a:spcAft>
              <a:buClr>
                <a:srgbClr val="434343"/>
              </a:buClr>
              <a:buSzPts val="1400"/>
              <a:buChar char="■"/>
              <a:defRPr sz="1400">
                <a:solidFill>
                  <a:srgbClr val="434343"/>
                </a:solidFill>
              </a:defRPr>
            </a:lvl9pPr>
          </a:lstStyle>
          <a:p/>
        </p:txBody>
      </p:sp>
      <p:sp>
        <p:nvSpPr>
          <p:cNvPr id="917" name="Google Shape;917;p92"/>
          <p:cNvSpPr/>
          <p:nvPr>
            <p:ph idx="3" type="pic"/>
          </p:nvPr>
        </p:nvSpPr>
        <p:spPr>
          <a:xfrm>
            <a:off x="457200" y="1671575"/>
            <a:ext cx="237000" cy="244200"/>
          </a:xfrm>
          <a:prstGeom prst="roundRect">
            <a:avLst>
              <a:gd fmla="val 17601" name="adj"/>
            </a:avLst>
          </a:prstGeom>
          <a:noFill/>
          <a:ln>
            <a:noFill/>
          </a:ln>
        </p:spPr>
      </p:sp>
      <p:sp>
        <p:nvSpPr>
          <p:cNvPr id="918" name="Google Shape;918;p92"/>
          <p:cNvSpPr/>
          <p:nvPr>
            <p:ph idx="4" type="pic"/>
          </p:nvPr>
        </p:nvSpPr>
        <p:spPr>
          <a:xfrm>
            <a:off x="4618950" y="1671575"/>
            <a:ext cx="237000" cy="244200"/>
          </a:xfrm>
          <a:prstGeom prst="roundRect">
            <a:avLst>
              <a:gd fmla="val 17601" name="adj"/>
            </a:avLst>
          </a:prstGeom>
          <a:noFill/>
          <a:ln>
            <a:noFill/>
          </a:ln>
        </p:spPr>
      </p:sp>
    </p:spTree>
  </p:cSld>
  <p:clrMapOvr>
    <a:masterClrMapping/>
  </p:clrMapOvr>
  <p:extLst>
    <p:ext uri="{DCECCB84-F9BA-43D5-87BE-67443E8EF086}">
      <p15:sldGuideLst>
        <p15:guide id="1" orient="horz" pos="2569">
          <p15:clr>
            <a:srgbClr val="E46962"/>
          </p15:clr>
        </p15:guide>
      </p15:sldGuideLst>
    </p:ext>
  </p:extLst>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sections">
  <p:cSld name="CUSTOM_1_1">
    <p:bg>
      <p:bgPr>
        <a:solidFill>
          <a:schemeClr val="lt1"/>
        </a:solidFill>
      </p:bgPr>
    </p:bg>
    <p:spTree>
      <p:nvGrpSpPr>
        <p:cNvPr id="919" name="Shape 919"/>
        <p:cNvGrpSpPr/>
        <p:nvPr/>
      </p:nvGrpSpPr>
      <p:grpSpPr>
        <a:xfrm>
          <a:off x="0" y="0"/>
          <a:ext cx="0" cy="0"/>
          <a:chOff x="0" y="0"/>
          <a:chExt cx="0" cy="0"/>
        </a:xfrm>
      </p:grpSpPr>
      <p:sp>
        <p:nvSpPr>
          <p:cNvPr id="920" name="Google Shape;920;p93"/>
          <p:cNvSpPr txBox="1"/>
          <p:nvPr>
            <p:ph idx="1" type="subTitle"/>
          </p:nvPr>
        </p:nvSpPr>
        <p:spPr>
          <a:xfrm>
            <a:off x="3379125" y="56730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921" name="Google Shape;921;p93"/>
          <p:cNvSpPr txBox="1"/>
          <p:nvPr>
            <p:ph idx="2" type="subTitle"/>
          </p:nvPr>
        </p:nvSpPr>
        <p:spPr>
          <a:xfrm>
            <a:off x="6318055" y="56730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922" name="Google Shape;922;p93"/>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923" name="Google Shape;923;p93"/>
          <p:cNvSpPr txBox="1"/>
          <p:nvPr>
            <p:ph idx="3" type="title"/>
          </p:nvPr>
        </p:nvSpPr>
        <p:spPr>
          <a:xfrm>
            <a:off x="3379125"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24" name="Google Shape;924;p93"/>
          <p:cNvSpPr txBox="1"/>
          <p:nvPr>
            <p:ph idx="4" type="subTitle"/>
          </p:nvPr>
        </p:nvSpPr>
        <p:spPr>
          <a:xfrm>
            <a:off x="3379125"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925" name="Google Shape;925;p93"/>
          <p:cNvSpPr txBox="1"/>
          <p:nvPr>
            <p:ph idx="5" type="title"/>
          </p:nvPr>
        </p:nvSpPr>
        <p:spPr>
          <a:xfrm>
            <a:off x="6318056"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26" name="Google Shape;926;p93"/>
          <p:cNvSpPr txBox="1"/>
          <p:nvPr>
            <p:ph idx="6" type="subTitle"/>
          </p:nvPr>
        </p:nvSpPr>
        <p:spPr>
          <a:xfrm>
            <a:off x="6318031"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927" name="Google Shape;927;p93"/>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928" name="Google Shape;928;p93"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929" name="Google Shape;929;p93"/>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930" name="Google Shape;930;p93"/>
          <p:cNvSpPr txBox="1"/>
          <p:nvPr>
            <p:ph idx="7" type="title"/>
          </p:nvPr>
        </p:nvSpPr>
        <p:spPr>
          <a:xfrm>
            <a:off x="457200" y="499225"/>
            <a:ext cx="24447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931" name="Google Shape;931;p93"/>
          <p:cNvSpPr txBox="1"/>
          <p:nvPr>
            <p:ph idx="8" type="subTitle"/>
          </p:nvPr>
        </p:nvSpPr>
        <p:spPr>
          <a:xfrm>
            <a:off x="3379125" y="26786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932" name="Google Shape;932;p93"/>
          <p:cNvSpPr txBox="1"/>
          <p:nvPr>
            <p:ph idx="9" type="subTitle"/>
          </p:nvPr>
        </p:nvSpPr>
        <p:spPr>
          <a:xfrm>
            <a:off x="6318055" y="26786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933" name="Google Shape;933;p93"/>
          <p:cNvSpPr txBox="1"/>
          <p:nvPr>
            <p:ph idx="13" type="title"/>
          </p:nvPr>
        </p:nvSpPr>
        <p:spPr>
          <a:xfrm>
            <a:off x="3379125"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34" name="Google Shape;934;p93"/>
          <p:cNvSpPr txBox="1"/>
          <p:nvPr>
            <p:ph idx="14" type="subTitle"/>
          </p:nvPr>
        </p:nvSpPr>
        <p:spPr>
          <a:xfrm>
            <a:off x="3379125"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935" name="Google Shape;935;p93"/>
          <p:cNvSpPr txBox="1"/>
          <p:nvPr>
            <p:ph idx="15" type="title"/>
          </p:nvPr>
        </p:nvSpPr>
        <p:spPr>
          <a:xfrm>
            <a:off x="6318056"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36" name="Google Shape;936;p93"/>
          <p:cNvSpPr txBox="1"/>
          <p:nvPr>
            <p:ph idx="16" type="subTitle"/>
          </p:nvPr>
        </p:nvSpPr>
        <p:spPr>
          <a:xfrm>
            <a:off x="6318031"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sections 1">
  <p:cSld name="CUSTOM_1_1_2">
    <p:bg>
      <p:bgPr>
        <a:solidFill>
          <a:schemeClr val="lt1"/>
        </a:solidFill>
      </p:bgPr>
    </p:bg>
    <p:spTree>
      <p:nvGrpSpPr>
        <p:cNvPr id="937" name="Shape 937"/>
        <p:cNvGrpSpPr/>
        <p:nvPr/>
      </p:nvGrpSpPr>
      <p:grpSpPr>
        <a:xfrm>
          <a:off x="0" y="0"/>
          <a:ext cx="0" cy="0"/>
          <a:chOff x="0" y="0"/>
          <a:chExt cx="0" cy="0"/>
        </a:xfrm>
      </p:grpSpPr>
      <p:sp>
        <p:nvSpPr>
          <p:cNvPr id="938" name="Google Shape;938;p94"/>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939" name="Google Shape;939;p94"/>
          <p:cNvSpPr txBox="1"/>
          <p:nvPr>
            <p:ph idx="2" type="title"/>
          </p:nvPr>
        </p:nvSpPr>
        <p:spPr>
          <a:xfrm>
            <a:off x="3379125"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40" name="Google Shape;940;p94"/>
          <p:cNvSpPr txBox="1"/>
          <p:nvPr>
            <p:ph idx="1" type="subTitle"/>
          </p:nvPr>
        </p:nvSpPr>
        <p:spPr>
          <a:xfrm>
            <a:off x="3379125"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941" name="Google Shape;941;p94"/>
          <p:cNvSpPr txBox="1"/>
          <p:nvPr>
            <p:ph idx="3" type="title"/>
          </p:nvPr>
        </p:nvSpPr>
        <p:spPr>
          <a:xfrm>
            <a:off x="6318056"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42" name="Google Shape;942;p94"/>
          <p:cNvSpPr txBox="1"/>
          <p:nvPr>
            <p:ph idx="4" type="subTitle"/>
          </p:nvPr>
        </p:nvSpPr>
        <p:spPr>
          <a:xfrm>
            <a:off x="6318031"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943" name="Google Shape;943;p94"/>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944" name="Google Shape;944;p94"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945" name="Google Shape;945;p94"/>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946" name="Google Shape;946;p94"/>
          <p:cNvSpPr txBox="1"/>
          <p:nvPr>
            <p:ph idx="5" type="title"/>
          </p:nvPr>
        </p:nvSpPr>
        <p:spPr>
          <a:xfrm>
            <a:off x="457200" y="499225"/>
            <a:ext cx="24447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947" name="Google Shape;947;p94"/>
          <p:cNvSpPr txBox="1"/>
          <p:nvPr>
            <p:ph idx="6" type="title"/>
          </p:nvPr>
        </p:nvSpPr>
        <p:spPr>
          <a:xfrm>
            <a:off x="3379125"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48" name="Google Shape;948;p94"/>
          <p:cNvSpPr txBox="1"/>
          <p:nvPr>
            <p:ph idx="7" type="subTitle"/>
          </p:nvPr>
        </p:nvSpPr>
        <p:spPr>
          <a:xfrm>
            <a:off x="3379125"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949" name="Google Shape;949;p94"/>
          <p:cNvSpPr txBox="1"/>
          <p:nvPr>
            <p:ph idx="8" type="title"/>
          </p:nvPr>
        </p:nvSpPr>
        <p:spPr>
          <a:xfrm>
            <a:off x="6318056"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50" name="Google Shape;950;p94"/>
          <p:cNvSpPr txBox="1"/>
          <p:nvPr>
            <p:ph idx="9" type="subTitle"/>
          </p:nvPr>
        </p:nvSpPr>
        <p:spPr>
          <a:xfrm>
            <a:off x="6318031"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951" name="Google Shape;951;p94"/>
          <p:cNvSpPr/>
          <p:nvPr>
            <p:ph idx="13" type="pic"/>
          </p:nvPr>
        </p:nvSpPr>
        <p:spPr>
          <a:xfrm>
            <a:off x="3379125" y="453325"/>
            <a:ext cx="237000" cy="244200"/>
          </a:xfrm>
          <a:prstGeom prst="roundRect">
            <a:avLst>
              <a:gd fmla="val 0" name="adj"/>
            </a:avLst>
          </a:prstGeom>
          <a:noFill/>
          <a:ln>
            <a:noFill/>
          </a:ln>
        </p:spPr>
      </p:sp>
      <p:sp>
        <p:nvSpPr>
          <p:cNvPr id="952" name="Google Shape;952;p94"/>
          <p:cNvSpPr/>
          <p:nvPr>
            <p:ph idx="14" type="pic"/>
          </p:nvPr>
        </p:nvSpPr>
        <p:spPr>
          <a:xfrm>
            <a:off x="6318025" y="453325"/>
            <a:ext cx="237000" cy="244200"/>
          </a:xfrm>
          <a:prstGeom prst="roundRect">
            <a:avLst>
              <a:gd fmla="val 0" name="adj"/>
            </a:avLst>
          </a:prstGeom>
          <a:noFill/>
          <a:ln>
            <a:noFill/>
          </a:ln>
        </p:spPr>
      </p:sp>
      <p:sp>
        <p:nvSpPr>
          <p:cNvPr id="953" name="Google Shape;953;p94"/>
          <p:cNvSpPr/>
          <p:nvPr>
            <p:ph idx="15" type="pic"/>
          </p:nvPr>
        </p:nvSpPr>
        <p:spPr>
          <a:xfrm>
            <a:off x="3379125" y="2558325"/>
            <a:ext cx="237000" cy="244200"/>
          </a:xfrm>
          <a:prstGeom prst="roundRect">
            <a:avLst>
              <a:gd fmla="val 0" name="adj"/>
            </a:avLst>
          </a:prstGeom>
          <a:noFill/>
          <a:ln>
            <a:noFill/>
          </a:ln>
        </p:spPr>
      </p:sp>
      <p:sp>
        <p:nvSpPr>
          <p:cNvPr id="954" name="Google Shape;954;p94"/>
          <p:cNvSpPr/>
          <p:nvPr>
            <p:ph idx="16" type="pic"/>
          </p:nvPr>
        </p:nvSpPr>
        <p:spPr>
          <a:xfrm>
            <a:off x="6318025" y="2558325"/>
            <a:ext cx="237000" cy="244200"/>
          </a:xfrm>
          <a:prstGeom prst="roundRect">
            <a:avLst>
              <a:gd fmla="val 0" name="adj"/>
            </a:avLst>
          </a:prstGeom>
          <a:noFill/>
          <a:ln>
            <a:noFill/>
          </a:ln>
        </p:spPr>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s">
  <p:cSld name="CUSTOM_1_1_1">
    <p:bg>
      <p:bgPr>
        <a:solidFill>
          <a:schemeClr val="lt1"/>
        </a:solidFill>
      </p:bgPr>
    </p:bg>
    <p:spTree>
      <p:nvGrpSpPr>
        <p:cNvPr id="955" name="Shape 955"/>
        <p:cNvGrpSpPr/>
        <p:nvPr/>
      </p:nvGrpSpPr>
      <p:grpSpPr>
        <a:xfrm>
          <a:off x="0" y="0"/>
          <a:ext cx="0" cy="0"/>
          <a:chOff x="0" y="0"/>
          <a:chExt cx="0" cy="0"/>
        </a:xfrm>
      </p:grpSpPr>
      <p:sp>
        <p:nvSpPr>
          <p:cNvPr id="956" name="Google Shape;956;p95"/>
          <p:cNvSpPr txBox="1"/>
          <p:nvPr>
            <p:ph idx="1" type="subTitle"/>
          </p:nvPr>
        </p:nvSpPr>
        <p:spPr>
          <a:xfrm>
            <a:off x="3379125" y="206905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957" name="Google Shape;957;p95"/>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958" name="Google Shape;958;p95"/>
          <p:cNvSpPr txBox="1"/>
          <p:nvPr>
            <p:ph idx="2" type="title"/>
          </p:nvPr>
        </p:nvSpPr>
        <p:spPr>
          <a:xfrm>
            <a:off x="3379125" y="227168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59" name="Google Shape;959;p95"/>
          <p:cNvSpPr txBox="1"/>
          <p:nvPr>
            <p:ph idx="3" type="subTitle"/>
          </p:nvPr>
        </p:nvSpPr>
        <p:spPr>
          <a:xfrm>
            <a:off x="3379125" y="286100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960" name="Google Shape;960;p95"/>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961" name="Google Shape;961;p95"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962" name="Google Shape;962;p95"/>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963" name="Google Shape;963;p95"/>
          <p:cNvSpPr txBox="1"/>
          <p:nvPr>
            <p:ph idx="4" type="title"/>
          </p:nvPr>
        </p:nvSpPr>
        <p:spPr>
          <a:xfrm>
            <a:off x="457200" y="499225"/>
            <a:ext cx="62628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964" name="Google Shape;964;p95"/>
          <p:cNvSpPr txBox="1"/>
          <p:nvPr>
            <p:ph idx="5" type="subTitle"/>
          </p:nvPr>
        </p:nvSpPr>
        <p:spPr>
          <a:xfrm>
            <a:off x="457200" y="20690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965" name="Google Shape;965;p95"/>
          <p:cNvSpPr txBox="1"/>
          <p:nvPr>
            <p:ph idx="6" type="subTitle"/>
          </p:nvPr>
        </p:nvSpPr>
        <p:spPr>
          <a:xfrm>
            <a:off x="6318055" y="20690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966" name="Google Shape;966;p95"/>
          <p:cNvSpPr txBox="1"/>
          <p:nvPr>
            <p:ph idx="7" type="title"/>
          </p:nvPr>
        </p:nvSpPr>
        <p:spPr>
          <a:xfrm>
            <a:off x="457200"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67" name="Google Shape;967;p95"/>
          <p:cNvSpPr txBox="1"/>
          <p:nvPr>
            <p:ph idx="8" type="subTitle"/>
          </p:nvPr>
        </p:nvSpPr>
        <p:spPr>
          <a:xfrm>
            <a:off x="457200"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968" name="Google Shape;968;p95"/>
          <p:cNvSpPr txBox="1"/>
          <p:nvPr>
            <p:ph idx="9" type="title"/>
          </p:nvPr>
        </p:nvSpPr>
        <p:spPr>
          <a:xfrm>
            <a:off x="6318056"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69" name="Google Shape;969;p95"/>
          <p:cNvSpPr txBox="1"/>
          <p:nvPr>
            <p:ph idx="13" type="subTitle"/>
          </p:nvPr>
        </p:nvSpPr>
        <p:spPr>
          <a:xfrm>
            <a:off x="6318031"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s 1">
  <p:cSld name="CUSTOM_1_1_1_1">
    <p:bg>
      <p:bgPr>
        <a:solidFill>
          <a:schemeClr val="lt1"/>
        </a:solidFill>
      </p:bgPr>
    </p:bg>
    <p:spTree>
      <p:nvGrpSpPr>
        <p:cNvPr id="970" name="Shape 970"/>
        <p:cNvGrpSpPr/>
        <p:nvPr/>
      </p:nvGrpSpPr>
      <p:grpSpPr>
        <a:xfrm>
          <a:off x="0" y="0"/>
          <a:ext cx="0" cy="0"/>
          <a:chOff x="0" y="0"/>
          <a:chExt cx="0" cy="0"/>
        </a:xfrm>
      </p:grpSpPr>
      <p:sp>
        <p:nvSpPr>
          <p:cNvPr id="971" name="Google Shape;971;p96"/>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972" name="Google Shape;972;p96"/>
          <p:cNvSpPr txBox="1"/>
          <p:nvPr>
            <p:ph idx="2" type="title"/>
          </p:nvPr>
        </p:nvSpPr>
        <p:spPr>
          <a:xfrm>
            <a:off x="3379125" y="227168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73" name="Google Shape;973;p96"/>
          <p:cNvSpPr txBox="1"/>
          <p:nvPr>
            <p:ph idx="1" type="subTitle"/>
          </p:nvPr>
        </p:nvSpPr>
        <p:spPr>
          <a:xfrm>
            <a:off x="3379125" y="286100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974" name="Google Shape;974;p96"/>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975" name="Google Shape;975;p96"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976" name="Google Shape;976;p96"/>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977" name="Google Shape;977;p96"/>
          <p:cNvSpPr txBox="1"/>
          <p:nvPr>
            <p:ph idx="3" type="title"/>
          </p:nvPr>
        </p:nvSpPr>
        <p:spPr>
          <a:xfrm>
            <a:off x="457200" y="499225"/>
            <a:ext cx="62628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978" name="Google Shape;978;p96"/>
          <p:cNvSpPr txBox="1"/>
          <p:nvPr>
            <p:ph idx="4" type="title"/>
          </p:nvPr>
        </p:nvSpPr>
        <p:spPr>
          <a:xfrm>
            <a:off x="457200"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79" name="Google Shape;979;p96"/>
          <p:cNvSpPr txBox="1"/>
          <p:nvPr>
            <p:ph idx="5" type="subTitle"/>
          </p:nvPr>
        </p:nvSpPr>
        <p:spPr>
          <a:xfrm>
            <a:off x="457200"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980" name="Google Shape;980;p96"/>
          <p:cNvSpPr txBox="1"/>
          <p:nvPr>
            <p:ph idx="6" type="title"/>
          </p:nvPr>
        </p:nvSpPr>
        <p:spPr>
          <a:xfrm>
            <a:off x="6318056"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81" name="Google Shape;981;p96"/>
          <p:cNvSpPr txBox="1"/>
          <p:nvPr>
            <p:ph idx="7" type="subTitle"/>
          </p:nvPr>
        </p:nvSpPr>
        <p:spPr>
          <a:xfrm>
            <a:off x="6318031"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982" name="Google Shape;982;p96"/>
          <p:cNvSpPr/>
          <p:nvPr>
            <p:ph idx="8" type="pic"/>
          </p:nvPr>
        </p:nvSpPr>
        <p:spPr>
          <a:xfrm>
            <a:off x="457200" y="1900175"/>
            <a:ext cx="237000" cy="244200"/>
          </a:xfrm>
          <a:prstGeom prst="roundRect">
            <a:avLst>
              <a:gd fmla="val 0" name="adj"/>
            </a:avLst>
          </a:prstGeom>
          <a:noFill/>
          <a:ln>
            <a:noFill/>
          </a:ln>
        </p:spPr>
      </p:sp>
      <p:sp>
        <p:nvSpPr>
          <p:cNvPr id="983" name="Google Shape;983;p96"/>
          <p:cNvSpPr/>
          <p:nvPr>
            <p:ph idx="9" type="pic"/>
          </p:nvPr>
        </p:nvSpPr>
        <p:spPr>
          <a:xfrm>
            <a:off x="3379125" y="1900175"/>
            <a:ext cx="237000" cy="244200"/>
          </a:xfrm>
          <a:prstGeom prst="roundRect">
            <a:avLst>
              <a:gd fmla="val 0" name="adj"/>
            </a:avLst>
          </a:prstGeom>
          <a:noFill/>
          <a:ln>
            <a:noFill/>
          </a:ln>
        </p:spPr>
      </p:sp>
      <p:sp>
        <p:nvSpPr>
          <p:cNvPr id="984" name="Google Shape;984;p96"/>
          <p:cNvSpPr/>
          <p:nvPr>
            <p:ph idx="13" type="pic"/>
          </p:nvPr>
        </p:nvSpPr>
        <p:spPr>
          <a:xfrm>
            <a:off x="6318050" y="1900175"/>
            <a:ext cx="237000" cy="244200"/>
          </a:xfrm>
          <a:prstGeom prst="roundRect">
            <a:avLst>
              <a:gd fmla="val 0" name="adj"/>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sections 2">
  <p:cSld name="CUSTOM_1_1_3">
    <p:bg>
      <p:bgPr>
        <a:gradFill>
          <a:gsLst>
            <a:gs pos="0">
              <a:schemeClr val="lt1"/>
            </a:gs>
            <a:gs pos="50000">
              <a:schemeClr val="lt1"/>
            </a:gs>
            <a:gs pos="100000">
              <a:schemeClr val="accent3"/>
            </a:gs>
          </a:gsLst>
          <a:lin ang="5400012" scaled="0"/>
        </a:gradFill>
      </p:bgPr>
    </p:bg>
    <p:spTree>
      <p:nvGrpSpPr>
        <p:cNvPr id="985" name="Shape 985"/>
        <p:cNvGrpSpPr/>
        <p:nvPr/>
      </p:nvGrpSpPr>
      <p:grpSpPr>
        <a:xfrm>
          <a:off x="0" y="0"/>
          <a:ext cx="0" cy="0"/>
          <a:chOff x="0" y="0"/>
          <a:chExt cx="0" cy="0"/>
        </a:xfrm>
      </p:grpSpPr>
      <p:sp>
        <p:nvSpPr>
          <p:cNvPr id="986" name="Google Shape;986;p97"/>
          <p:cNvSpPr txBox="1"/>
          <p:nvPr>
            <p:ph idx="1" type="subTitle"/>
          </p:nvPr>
        </p:nvSpPr>
        <p:spPr>
          <a:xfrm>
            <a:off x="3379125" y="56730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987" name="Google Shape;987;p97"/>
          <p:cNvSpPr txBox="1"/>
          <p:nvPr>
            <p:ph idx="2" type="subTitle"/>
          </p:nvPr>
        </p:nvSpPr>
        <p:spPr>
          <a:xfrm>
            <a:off x="6318055" y="56730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988" name="Google Shape;988;p97"/>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989" name="Google Shape;989;p97"/>
          <p:cNvSpPr txBox="1"/>
          <p:nvPr>
            <p:ph idx="3" type="title"/>
          </p:nvPr>
        </p:nvSpPr>
        <p:spPr>
          <a:xfrm>
            <a:off x="3379125"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90" name="Google Shape;990;p97"/>
          <p:cNvSpPr txBox="1"/>
          <p:nvPr>
            <p:ph idx="4" type="subTitle"/>
          </p:nvPr>
        </p:nvSpPr>
        <p:spPr>
          <a:xfrm>
            <a:off x="3379125"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991" name="Google Shape;991;p97"/>
          <p:cNvSpPr txBox="1"/>
          <p:nvPr>
            <p:ph idx="5" type="title"/>
          </p:nvPr>
        </p:nvSpPr>
        <p:spPr>
          <a:xfrm>
            <a:off x="6318056"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992" name="Google Shape;992;p97"/>
          <p:cNvSpPr txBox="1"/>
          <p:nvPr>
            <p:ph idx="6" type="subTitle"/>
          </p:nvPr>
        </p:nvSpPr>
        <p:spPr>
          <a:xfrm>
            <a:off x="6318031"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993" name="Google Shape;993;p97"/>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994" name="Google Shape;994;p97"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995" name="Google Shape;995;p97"/>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996" name="Google Shape;996;p97"/>
          <p:cNvSpPr txBox="1"/>
          <p:nvPr>
            <p:ph idx="7" type="title"/>
          </p:nvPr>
        </p:nvSpPr>
        <p:spPr>
          <a:xfrm>
            <a:off x="457200" y="499225"/>
            <a:ext cx="24447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997" name="Google Shape;997;p97"/>
          <p:cNvSpPr txBox="1"/>
          <p:nvPr>
            <p:ph idx="8" type="subTitle"/>
          </p:nvPr>
        </p:nvSpPr>
        <p:spPr>
          <a:xfrm>
            <a:off x="3379125" y="26786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998" name="Google Shape;998;p97"/>
          <p:cNvSpPr txBox="1"/>
          <p:nvPr>
            <p:ph idx="9" type="subTitle"/>
          </p:nvPr>
        </p:nvSpPr>
        <p:spPr>
          <a:xfrm>
            <a:off x="6318055" y="26786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999" name="Google Shape;999;p97"/>
          <p:cNvSpPr txBox="1"/>
          <p:nvPr>
            <p:ph idx="13" type="title"/>
          </p:nvPr>
        </p:nvSpPr>
        <p:spPr>
          <a:xfrm>
            <a:off x="3379125"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1000" name="Google Shape;1000;p97"/>
          <p:cNvSpPr txBox="1"/>
          <p:nvPr>
            <p:ph idx="14" type="subTitle"/>
          </p:nvPr>
        </p:nvSpPr>
        <p:spPr>
          <a:xfrm>
            <a:off x="3379125"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1001" name="Google Shape;1001;p97"/>
          <p:cNvSpPr txBox="1"/>
          <p:nvPr>
            <p:ph idx="15" type="title"/>
          </p:nvPr>
        </p:nvSpPr>
        <p:spPr>
          <a:xfrm>
            <a:off x="6318056"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1002" name="Google Shape;1002;p97"/>
          <p:cNvSpPr txBox="1"/>
          <p:nvPr>
            <p:ph idx="16" type="subTitle"/>
          </p:nvPr>
        </p:nvSpPr>
        <p:spPr>
          <a:xfrm>
            <a:off x="6318031"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sections 1 1">
  <p:cSld name="CUSTOM_1_1_2_1">
    <p:bg>
      <p:bgPr>
        <a:gradFill>
          <a:gsLst>
            <a:gs pos="0">
              <a:schemeClr val="lt1"/>
            </a:gs>
            <a:gs pos="50000">
              <a:schemeClr val="lt1"/>
            </a:gs>
            <a:gs pos="100000">
              <a:schemeClr val="accent3"/>
            </a:gs>
          </a:gsLst>
          <a:lin ang="5400012" scaled="0"/>
        </a:gradFill>
      </p:bgPr>
    </p:bg>
    <p:spTree>
      <p:nvGrpSpPr>
        <p:cNvPr id="1003" name="Shape 1003"/>
        <p:cNvGrpSpPr/>
        <p:nvPr/>
      </p:nvGrpSpPr>
      <p:grpSpPr>
        <a:xfrm>
          <a:off x="0" y="0"/>
          <a:ext cx="0" cy="0"/>
          <a:chOff x="0" y="0"/>
          <a:chExt cx="0" cy="0"/>
        </a:xfrm>
      </p:grpSpPr>
      <p:sp>
        <p:nvSpPr>
          <p:cNvPr id="1004" name="Google Shape;1004;p98"/>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1005" name="Google Shape;1005;p98"/>
          <p:cNvSpPr txBox="1"/>
          <p:nvPr>
            <p:ph idx="2" type="title"/>
          </p:nvPr>
        </p:nvSpPr>
        <p:spPr>
          <a:xfrm>
            <a:off x="3379125"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1006" name="Google Shape;1006;p98"/>
          <p:cNvSpPr txBox="1"/>
          <p:nvPr>
            <p:ph idx="1" type="subTitle"/>
          </p:nvPr>
        </p:nvSpPr>
        <p:spPr>
          <a:xfrm>
            <a:off x="3379125"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1007" name="Google Shape;1007;p98"/>
          <p:cNvSpPr txBox="1"/>
          <p:nvPr>
            <p:ph idx="3" type="title"/>
          </p:nvPr>
        </p:nvSpPr>
        <p:spPr>
          <a:xfrm>
            <a:off x="6318056" y="76993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1008" name="Google Shape;1008;p98"/>
          <p:cNvSpPr txBox="1"/>
          <p:nvPr>
            <p:ph idx="4" type="subTitle"/>
          </p:nvPr>
        </p:nvSpPr>
        <p:spPr>
          <a:xfrm>
            <a:off x="6318031" y="135925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1009" name="Google Shape;1009;p98"/>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1010" name="Google Shape;1010;p98"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1011" name="Google Shape;1011;p98"/>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1012" name="Google Shape;1012;p98"/>
          <p:cNvSpPr txBox="1"/>
          <p:nvPr>
            <p:ph idx="5" type="title"/>
          </p:nvPr>
        </p:nvSpPr>
        <p:spPr>
          <a:xfrm>
            <a:off x="457200" y="499225"/>
            <a:ext cx="24447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1013" name="Google Shape;1013;p98"/>
          <p:cNvSpPr txBox="1"/>
          <p:nvPr>
            <p:ph idx="6" type="title"/>
          </p:nvPr>
        </p:nvSpPr>
        <p:spPr>
          <a:xfrm>
            <a:off x="3379125"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1014" name="Google Shape;1014;p98"/>
          <p:cNvSpPr txBox="1"/>
          <p:nvPr>
            <p:ph idx="7" type="subTitle"/>
          </p:nvPr>
        </p:nvSpPr>
        <p:spPr>
          <a:xfrm>
            <a:off x="3379125"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1015" name="Google Shape;1015;p98"/>
          <p:cNvSpPr txBox="1"/>
          <p:nvPr>
            <p:ph idx="8" type="title"/>
          </p:nvPr>
        </p:nvSpPr>
        <p:spPr>
          <a:xfrm>
            <a:off x="6318056" y="28812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1016" name="Google Shape;1016;p98"/>
          <p:cNvSpPr txBox="1"/>
          <p:nvPr>
            <p:ph idx="9" type="subTitle"/>
          </p:nvPr>
        </p:nvSpPr>
        <p:spPr>
          <a:xfrm>
            <a:off x="6318031" y="34706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1017" name="Google Shape;1017;p98"/>
          <p:cNvSpPr/>
          <p:nvPr>
            <p:ph idx="13" type="pic"/>
          </p:nvPr>
        </p:nvSpPr>
        <p:spPr>
          <a:xfrm>
            <a:off x="3379125" y="453325"/>
            <a:ext cx="237000" cy="244200"/>
          </a:xfrm>
          <a:prstGeom prst="roundRect">
            <a:avLst>
              <a:gd fmla="val 0" name="adj"/>
            </a:avLst>
          </a:prstGeom>
          <a:noFill/>
          <a:ln>
            <a:noFill/>
          </a:ln>
        </p:spPr>
      </p:sp>
      <p:sp>
        <p:nvSpPr>
          <p:cNvPr id="1018" name="Google Shape;1018;p98"/>
          <p:cNvSpPr/>
          <p:nvPr>
            <p:ph idx="14" type="pic"/>
          </p:nvPr>
        </p:nvSpPr>
        <p:spPr>
          <a:xfrm>
            <a:off x="6318025" y="453325"/>
            <a:ext cx="237000" cy="244200"/>
          </a:xfrm>
          <a:prstGeom prst="roundRect">
            <a:avLst>
              <a:gd fmla="val 0" name="adj"/>
            </a:avLst>
          </a:prstGeom>
          <a:noFill/>
          <a:ln>
            <a:noFill/>
          </a:ln>
        </p:spPr>
      </p:sp>
      <p:sp>
        <p:nvSpPr>
          <p:cNvPr id="1019" name="Google Shape;1019;p98"/>
          <p:cNvSpPr/>
          <p:nvPr>
            <p:ph idx="15" type="pic"/>
          </p:nvPr>
        </p:nvSpPr>
        <p:spPr>
          <a:xfrm>
            <a:off x="3379125" y="2558325"/>
            <a:ext cx="237000" cy="244200"/>
          </a:xfrm>
          <a:prstGeom prst="roundRect">
            <a:avLst>
              <a:gd fmla="val 0" name="adj"/>
            </a:avLst>
          </a:prstGeom>
          <a:noFill/>
          <a:ln>
            <a:noFill/>
          </a:ln>
        </p:spPr>
      </p:sp>
      <p:sp>
        <p:nvSpPr>
          <p:cNvPr id="1020" name="Google Shape;1020;p98"/>
          <p:cNvSpPr/>
          <p:nvPr>
            <p:ph idx="16" type="pic"/>
          </p:nvPr>
        </p:nvSpPr>
        <p:spPr>
          <a:xfrm>
            <a:off x="6318025" y="2558325"/>
            <a:ext cx="237000" cy="244200"/>
          </a:xfrm>
          <a:prstGeom prst="roundRect">
            <a:avLst>
              <a:gd fmla="val 0" name="adj"/>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s 2">
  <p:cSld name="CUSTOM_1_1_1_2">
    <p:bg>
      <p:bgPr>
        <a:gradFill>
          <a:gsLst>
            <a:gs pos="0">
              <a:schemeClr val="lt1"/>
            </a:gs>
            <a:gs pos="50000">
              <a:schemeClr val="lt1"/>
            </a:gs>
            <a:gs pos="100000">
              <a:schemeClr val="accent3"/>
            </a:gs>
          </a:gsLst>
          <a:lin ang="5400012" scaled="0"/>
        </a:gradFill>
      </p:bgPr>
    </p:bg>
    <p:spTree>
      <p:nvGrpSpPr>
        <p:cNvPr id="1021" name="Shape 1021"/>
        <p:cNvGrpSpPr/>
        <p:nvPr/>
      </p:nvGrpSpPr>
      <p:grpSpPr>
        <a:xfrm>
          <a:off x="0" y="0"/>
          <a:ext cx="0" cy="0"/>
          <a:chOff x="0" y="0"/>
          <a:chExt cx="0" cy="0"/>
        </a:xfrm>
      </p:grpSpPr>
      <p:sp>
        <p:nvSpPr>
          <p:cNvPr id="1022" name="Google Shape;1022;p99"/>
          <p:cNvSpPr txBox="1"/>
          <p:nvPr>
            <p:ph idx="1" type="subTitle"/>
          </p:nvPr>
        </p:nvSpPr>
        <p:spPr>
          <a:xfrm>
            <a:off x="3379125" y="2069050"/>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1023" name="Google Shape;1023;p99"/>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1024" name="Google Shape;1024;p99"/>
          <p:cNvSpPr txBox="1"/>
          <p:nvPr>
            <p:ph idx="2" type="title"/>
          </p:nvPr>
        </p:nvSpPr>
        <p:spPr>
          <a:xfrm>
            <a:off x="3379125" y="227168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1025" name="Google Shape;1025;p99"/>
          <p:cNvSpPr txBox="1"/>
          <p:nvPr>
            <p:ph idx="3" type="subTitle"/>
          </p:nvPr>
        </p:nvSpPr>
        <p:spPr>
          <a:xfrm>
            <a:off x="3379125" y="286100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1026" name="Google Shape;1026;p99"/>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1027" name="Google Shape;1027;p99"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1028" name="Google Shape;1028;p99"/>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1029" name="Google Shape;1029;p99"/>
          <p:cNvSpPr txBox="1"/>
          <p:nvPr>
            <p:ph idx="4" type="title"/>
          </p:nvPr>
        </p:nvSpPr>
        <p:spPr>
          <a:xfrm>
            <a:off x="457200" y="499225"/>
            <a:ext cx="62628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1030" name="Google Shape;1030;p99"/>
          <p:cNvSpPr txBox="1"/>
          <p:nvPr>
            <p:ph idx="5" type="subTitle"/>
          </p:nvPr>
        </p:nvSpPr>
        <p:spPr>
          <a:xfrm>
            <a:off x="457200" y="20690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1031" name="Google Shape;1031;p99"/>
          <p:cNvSpPr txBox="1"/>
          <p:nvPr>
            <p:ph idx="6" type="subTitle"/>
          </p:nvPr>
        </p:nvSpPr>
        <p:spPr>
          <a:xfrm>
            <a:off x="6318055" y="2069054"/>
            <a:ext cx="21900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accent1"/>
                </a:solidFill>
                <a:latin typeface="Space Grotesk Medium"/>
                <a:ea typeface="Space Grotesk Medium"/>
                <a:cs typeface="Space Grotesk Medium"/>
                <a:sym typeface="Space Grotesk Medium"/>
              </a:defRPr>
            </a:lvl1pPr>
            <a:lvl2pPr lvl="1">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2pPr>
            <a:lvl3pPr lvl="2">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3pPr>
            <a:lvl4pPr lvl="3">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4pPr>
            <a:lvl5pPr lvl="4">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5pPr>
            <a:lvl6pPr lvl="5">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6pPr>
            <a:lvl7pPr lvl="6">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7pPr>
            <a:lvl8pPr lvl="7">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8pPr>
            <a:lvl9pPr lvl="8">
              <a:spcBef>
                <a:spcPts val="0"/>
              </a:spcBef>
              <a:spcAft>
                <a:spcPts val="0"/>
              </a:spcAft>
              <a:buClr>
                <a:schemeClr val="accent1"/>
              </a:buClr>
              <a:buSzPts val="1200"/>
              <a:buFont typeface="Space Grotesk Medium"/>
              <a:buNone/>
              <a:defRPr sz="1200">
                <a:solidFill>
                  <a:schemeClr val="accent1"/>
                </a:solidFill>
                <a:latin typeface="Space Grotesk Medium"/>
                <a:ea typeface="Space Grotesk Medium"/>
                <a:cs typeface="Space Grotesk Medium"/>
                <a:sym typeface="Space Grotesk Medium"/>
              </a:defRPr>
            </a:lvl9pPr>
          </a:lstStyle>
          <a:p/>
        </p:txBody>
      </p:sp>
      <p:sp>
        <p:nvSpPr>
          <p:cNvPr id="1032" name="Google Shape;1032;p99"/>
          <p:cNvSpPr txBox="1"/>
          <p:nvPr>
            <p:ph idx="7" type="title"/>
          </p:nvPr>
        </p:nvSpPr>
        <p:spPr>
          <a:xfrm>
            <a:off x="457200"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1033" name="Google Shape;1033;p99"/>
          <p:cNvSpPr txBox="1"/>
          <p:nvPr>
            <p:ph idx="8" type="subTitle"/>
          </p:nvPr>
        </p:nvSpPr>
        <p:spPr>
          <a:xfrm>
            <a:off x="457200"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1034" name="Google Shape;1034;p99"/>
          <p:cNvSpPr txBox="1"/>
          <p:nvPr>
            <p:ph idx="9" type="title"/>
          </p:nvPr>
        </p:nvSpPr>
        <p:spPr>
          <a:xfrm>
            <a:off x="6318056"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1035" name="Google Shape;1035;p99"/>
          <p:cNvSpPr txBox="1"/>
          <p:nvPr>
            <p:ph idx="13" type="subTitle"/>
          </p:nvPr>
        </p:nvSpPr>
        <p:spPr>
          <a:xfrm>
            <a:off x="6318031"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s 1 1">
  <p:cSld name="CUSTOM_1_1_1_1_1">
    <p:bg>
      <p:bgPr>
        <a:gradFill>
          <a:gsLst>
            <a:gs pos="0">
              <a:schemeClr val="lt1"/>
            </a:gs>
            <a:gs pos="50000">
              <a:schemeClr val="lt1"/>
            </a:gs>
            <a:gs pos="100000">
              <a:schemeClr val="accent3"/>
            </a:gs>
          </a:gsLst>
          <a:lin ang="5400012" scaled="0"/>
        </a:gradFill>
      </p:bgPr>
    </p:bg>
    <p:spTree>
      <p:nvGrpSpPr>
        <p:cNvPr id="1036" name="Shape 1036"/>
        <p:cNvGrpSpPr/>
        <p:nvPr/>
      </p:nvGrpSpPr>
      <p:grpSpPr>
        <a:xfrm>
          <a:off x="0" y="0"/>
          <a:ext cx="0" cy="0"/>
          <a:chOff x="0" y="0"/>
          <a:chExt cx="0" cy="0"/>
        </a:xfrm>
      </p:grpSpPr>
      <p:sp>
        <p:nvSpPr>
          <p:cNvPr id="1037" name="Google Shape;1037;p100"/>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1038" name="Google Shape;1038;p100"/>
          <p:cNvSpPr txBox="1"/>
          <p:nvPr>
            <p:ph idx="2" type="title"/>
          </p:nvPr>
        </p:nvSpPr>
        <p:spPr>
          <a:xfrm>
            <a:off x="3379125" y="2271689"/>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1039" name="Google Shape;1039;p100"/>
          <p:cNvSpPr txBox="1"/>
          <p:nvPr>
            <p:ph idx="1" type="subTitle"/>
          </p:nvPr>
        </p:nvSpPr>
        <p:spPr>
          <a:xfrm>
            <a:off x="3379125" y="2861001"/>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cxnSp>
        <p:nvCxnSpPr>
          <p:cNvPr id="1040" name="Google Shape;1040;p100"/>
          <p:cNvCxnSpPr/>
          <p:nvPr/>
        </p:nvCxnSpPr>
        <p:spPr>
          <a:xfrm>
            <a:off x="-4500" y="4642878"/>
            <a:ext cx="9153000" cy="0"/>
          </a:xfrm>
          <a:prstGeom prst="straightConnector1">
            <a:avLst/>
          </a:prstGeom>
          <a:noFill/>
          <a:ln cap="flat" cmpd="sng" w="9525">
            <a:solidFill>
              <a:schemeClr val="accent5"/>
            </a:solidFill>
            <a:prstDash val="solid"/>
            <a:round/>
            <a:headEnd len="med" w="med" type="none"/>
            <a:tailEnd len="med" w="med" type="none"/>
          </a:ln>
        </p:spPr>
      </p:cxnSp>
      <p:pic>
        <p:nvPicPr>
          <p:cNvPr id="1041" name="Google Shape;1041;p100" title="logo.png"/>
          <p:cNvPicPr preferRelativeResize="0"/>
          <p:nvPr/>
        </p:nvPicPr>
        <p:blipFill>
          <a:blip r:embed="rId2">
            <a:alphaModFix/>
          </a:blip>
          <a:stretch>
            <a:fillRect/>
          </a:stretch>
        </p:blipFill>
        <p:spPr>
          <a:xfrm>
            <a:off x="228600" y="4848757"/>
            <a:ext cx="937047" cy="103400"/>
          </a:xfrm>
          <a:prstGeom prst="rect">
            <a:avLst/>
          </a:prstGeom>
          <a:noFill/>
          <a:ln>
            <a:noFill/>
          </a:ln>
        </p:spPr>
      </p:pic>
      <p:sp>
        <p:nvSpPr>
          <p:cNvPr id="1042" name="Google Shape;1042;p100"/>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lvl1pPr lvl="0">
              <a:buNone/>
              <a:defRPr sz="800">
                <a:solidFill>
                  <a:schemeClr val="dk1"/>
                </a:solidFill>
              </a:defRPr>
            </a:lvl1pPr>
            <a:lvl2pPr lvl="1">
              <a:buNone/>
              <a:defRPr sz="800">
                <a:solidFill>
                  <a:schemeClr val="dk1"/>
                </a:solidFill>
              </a:defRPr>
            </a:lvl2pPr>
            <a:lvl3pPr lvl="2">
              <a:buNone/>
              <a:defRPr sz="800">
                <a:solidFill>
                  <a:schemeClr val="dk1"/>
                </a:solidFill>
              </a:defRPr>
            </a:lvl3pPr>
            <a:lvl4pPr lvl="3">
              <a:buNone/>
              <a:defRPr sz="800">
                <a:solidFill>
                  <a:schemeClr val="dk1"/>
                </a:solidFill>
              </a:defRPr>
            </a:lvl4pPr>
            <a:lvl5pPr lvl="4">
              <a:buNone/>
              <a:defRPr sz="800">
                <a:solidFill>
                  <a:schemeClr val="dk1"/>
                </a:solidFill>
              </a:defRPr>
            </a:lvl5pPr>
            <a:lvl6pPr lvl="5">
              <a:buNone/>
              <a:defRPr sz="800">
                <a:solidFill>
                  <a:schemeClr val="dk1"/>
                </a:solidFill>
              </a:defRPr>
            </a:lvl6pPr>
            <a:lvl7pPr lvl="6">
              <a:buNone/>
              <a:defRPr sz="800">
                <a:solidFill>
                  <a:schemeClr val="dk1"/>
                </a:solidFill>
              </a:defRPr>
            </a:lvl7pPr>
            <a:lvl8pPr lvl="7">
              <a:buNone/>
              <a:defRPr sz="800">
                <a:solidFill>
                  <a:schemeClr val="dk1"/>
                </a:solidFill>
              </a:defRPr>
            </a:lvl8pPr>
            <a:lvl9pPr lvl="8">
              <a:buNone/>
              <a:defRPr sz="8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1043" name="Google Shape;1043;p100"/>
          <p:cNvSpPr txBox="1"/>
          <p:nvPr>
            <p:ph idx="3" type="title"/>
          </p:nvPr>
        </p:nvSpPr>
        <p:spPr>
          <a:xfrm>
            <a:off x="457200" y="499225"/>
            <a:ext cx="6262800" cy="1277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1"/>
                </a:solidFill>
              </a:defRPr>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sp>
        <p:nvSpPr>
          <p:cNvPr id="1044" name="Google Shape;1044;p100"/>
          <p:cNvSpPr txBox="1"/>
          <p:nvPr>
            <p:ph idx="4" type="title"/>
          </p:nvPr>
        </p:nvSpPr>
        <p:spPr>
          <a:xfrm>
            <a:off x="457200"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1045" name="Google Shape;1045;p100"/>
          <p:cNvSpPr txBox="1"/>
          <p:nvPr>
            <p:ph idx="5" type="subTitle"/>
          </p:nvPr>
        </p:nvSpPr>
        <p:spPr>
          <a:xfrm>
            <a:off x="457200"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1046" name="Google Shape;1046;p100"/>
          <p:cNvSpPr txBox="1"/>
          <p:nvPr>
            <p:ph idx="6" type="title"/>
          </p:nvPr>
        </p:nvSpPr>
        <p:spPr>
          <a:xfrm>
            <a:off x="6318056" y="2271693"/>
            <a:ext cx="2190000" cy="293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1pPr>
            <a:lvl2pPr lvl="1">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2pPr>
            <a:lvl3pPr lvl="2">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3pPr>
            <a:lvl4pPr lvl="3">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4pPr>
            <a:lvl5pPr lvl="4">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5pPr>
            <a:lvl6pPr lvl="5">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6pPr>
            <a:lvl7pPr lvl="6">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7pPr>
            <a:lvl8pPr lvl="7">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8pPr>
            <a:lvl9pPr lvl="8">
              <a:spcBef>
                <a:spcPts val="0"/>
              </a:spcBef>
              <a:spcAft>
                <a:spcPts val="0"/>
              </a:spcAft>
              <a:buClr>
                <a:schemeClr val="dk1"/>
              </a:buClr>
              <a:buSzPts val="1400"/>
              <a:buFont typeface="Instrument Sans Medium"/>
              <a:buNone/>
              <a:defRPr sz="1400">
                <a:solidFill>
                  <a:schemeClr val="dk1"/>
                </a:solidFill>
                <a:latin typeface="Instrument Sans Medium"/>
                <a:ea typeface="Instrument Sans Medium"/>
                <a:cs typeface="Instrument Sans Medium"/>
                <a:sym typeface="Instrument Sans Medium"/>
              </a:defRPr>
            </a:lvl9pPr>
          </a:lstStyle>
          <a:p/>
        </p:txBody>
      </p:sp>
      <p:sp>
        <p:nvSpPr>
          <p:cNvPr id="1047" name="Google Shape;1047;p100"/>
          <p:cNvSpPr txBox="1"/>
          <p:nvPr>
            <p:ph idx="7" type="subTitle"/>
          </p:nvPr>
        </p:nvSpPr>
        <p:spPr>
          <a:xfrm>
            <a:off x="6318031" y="2861004"/>
            <a:ext cx="2444700" cy="6072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None/>
              <a:defRPr sz="1200">
                <a:solidFill>
                  <a:srgbClr val="434343"/>
                </a:solidFill>
              </a:defRPr>
            </a:lvl1pPr>
            <a:lvl2pPr lvl="1">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2pPr>
            <a:lvl3pPr lvl="2">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3pPr>
            <a:lvl4pPr lvl="3">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4pPr>
            <a:lvl5pPr lvl="4">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5pPr>
            <a:lvl6pPr lvl="5">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6pPr>
            <a:lvl7pPr lvl="6">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7pPr>
            <a:lvl8pPr lvl="7">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8pPr>
            <a:lvl9pPr lvl="8">
              <a:lnSpc>
                <a:spcPct val="115000"/>
              </a:lnSpc>
              <a:spcBef>
                <a:spcPts val="0"/>
              </a:spcBef>
              <a:spcAft>
                <a:spcPts val="0"/>
              </a:spcAft>
              <a:buClr>
                <a:srgbClr val="434343"/>
              </a:buClr>
              <a:buSzPts val="1200"/>
              <a:buFont typeface="Instrument Sans"/>
              <a:buNone/>
              <a:defRPr sz="1200">
                <a:solidFill>
                  <a:srgbClr val="434343"/>
                </a:solidFill>
                <a:latin typeface="Instrument Sans"/>
                <a:ea typeface="Instrument Sans"/>
                <a:cs typeface="Instrument Sans"/>
                <a:sym typeface="Instrument Sans"/>
              </a:defRPr>
            </a:lvl9pPr>
          </a:lstStyle>
          <a:p/>
        </p:txBody>
      </p:sp>
      <p:sp>
        <p:nvSpPr>
          <p:cNvPr id="1048" name="Google Shape;1048;p100"/>
          <p:cNvSpPr/>
          <p:nvPr>
            <p:ph idx="8" type="pic"/>
          </p:nvPr>
        </p:nvSpPr>
        <p:spPr>
          <a:xfrm>
            <a:off x="457200" y="1900175"/>
            <a:ext cx="237000" cy="244200"/>
          </a:xfrm>
          <a:prstGeom prst="roundRect">
            <a:avLst>
              <a:gd fmla="val 0" name="adj"/>
            </a:avLst>
          </a:prstGeom>
          <a:noFill/>
          <a:ln>
            <a:noFill/>
          </a:ln>
        </p:spPr>
      </p:sp>
      <p:sp>
        <p:nvSpPr>
          <p:cNvPr id="1049" name="Google Shape;1049;p100"/>
          <p:cNvSpPr/>
          <p:nvPr>
            <p:ph idx="9" type="pic"/>
          </p:nvPr>
        </p:nvSpPr>
        <p:spPr>
          <a:xfrm>
            <a:off x="3379125" y="1900175"/>
            <a:ext cx="237000" cy="244200"/>
          </a:xfrm>
          <a:prstGeom prst="roundRect">
            <a:avLst>
              <a:gd fmla="val 0" name="adj"/>
            </a:avLst>
          </a:prstGeom>
          <a:noFill/>
          <a:ln>
            <a:noFill/>
          </a:ln>
        </p:spPr>
      </p:sp>
      <p:sp>
        <p:nvSpPr>
          <p:cNvPr id="1050" name="Google Shape;1050;p100"/>
          <p:cNvSpPr/>
          <p:nvPr>
            <p:ph idx="13" type="pic"/>
          </p:nvPr>
        </p:nvSpPr>
        <p:spPr>
          <a:xfrm>
            <a:off x="6318050" y="1900175"/>
            <a:ext cx="237000" cy="244200"/>
          </a:xfrm>
          <a:prstGeom prst="roundRect">
            <a:avLst>
              <a:gd fmla="val 0" name="adj"/>
            </a:avLst>
          </a:prstGeom>
          <a:noFill/>
          <a:ln>
            <a:noFill/>
          </a:ln>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gradFill>
          <a:gsLst>
            <a:gs pos="0">
              <a:schemeClr val="lt1"/>
            </a:gs>
            <a:gs pos="50000">
              <a:schemeClr val="lt1"/>
            </a:gs>
            <a:gs pos="100000">
              <a:schemeClr val="accent3"/>
            </a:gs>
          </a:gsLst>
          <a:lin ang="5400012" scaled="0"/>
        </a:gradFill>
      </p:bgPr>
    </p:bg>
    <p:spTree>
      <p:nvGrpSpPr>
        <p:cNvPr id="1051" name="Shape 1051"/>
        <p:cNvGrpSpPr/>
        <p:nvPr/>
      </p:nvGrpSpPr>
      <p:grpSpPr>
        <a:xfrm>
          <a:off x="0" y="0"/>
          <a:ext cx="0" cy="0"/>
          <a:chOff x="0" y="0"/>
          <a:chExt cx="0" cy="0"/>
        </a:xfrm>
      </p:grpSpPr>
      <p:sp>
        <p:nvSpPr>
          <p:cNvPr id="1052" name="Google Shape;1052;p10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9.xml"/><Relationship Id="rId22" Type="http://schemas.openxmlformats.org/officeDocument/2006/relationships/slideLayout" Target="../slideLayouts/slideLayout41.xml"/><Relationship Id="rId21" Type="http://schemas.openxmlformats.org/officeDocument/2006/relationships/slideLayout" Target="../slideLayouts/slideLayout40.xml"/><Relationship Id="rId24" Type="http://schemas.openxmlformats.org/officeDocument/2006/relationships/slideLayout" Target="../slideLayouts/slideLayout43.xml"/><Relationship Id="rId23" Type="http://schemas.openxmlformats.org/officeDocument/2006/relationships/slideLayout" Target="../slideLayouts/slideLayout42.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26" Type="http://schemas.openxmlformats.org/officeDocument/2006/relationships/slideLayout" Target="../slideLayouts/slideLayout45.xml"/><Relationship Id="rId25" Type="http://schemas.openxmlformats.org/officeDocument/2006/relationships/slideLayout" Target="../slideLayouts/slideLayout44.xml"/><Relationship Id="rId28" Type="http://schemas.openxmlformats.org/officeDocument/2006/relationships/theme" Target="../theme/theme4.xml"/><Relationship Id="rId27" Type="http://schemas.openxmlformats.org/officeDocument/2006/relationships/slideLayout" Target="../slideLayouts/slideLayout46.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9" Type="http://schemas.openxmlformats.org/officeDocument/2006/relationships/slideLayout" Target="../slideLayouts/slideLayout38.xml"/><Relationship Id="rId1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6.xml"/><Relationship Id="rId22" Type="http://schemas.openxmlformats.org/officeDocument/2006/relationships/slideLayout" Target="../slideLayouts/slideLayout68.xml"/><Relationship Id="rId21" Type="http://schemas.openxmlformats.org/officeDocument/2006/relationships/slideLayout" Target="../slideLayouts/slideLayout67.xml"/><Relationship Id="rId24" Type="http://schemas.openxmlformats.org/officeDocument/2006/relationships/slideLayout" Target="../slideLayouts/slideLayout70.xml"/><Relationship Id="rId23" Type="http://schemas.openxmlformats.org/officeDocument/2006/relationships/slideLayout" Target="../slideLayouts/slideLayout69.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25" Type="http://schemas.openxmlformats.org/officeDocument/2006/relationships/theme" Target="../theme/theme1.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7" Type="http://schemas.openxmlformats.org/officeDocument/2006/relationships/slideLayout" Target="../slideLayouts/slideLayout63.xml"/><Relationship Id="rId16" Type="http://schemas.openxmlformats.org/officeDocument/2006/relationships/slideLayout" Target="../slideLayouts/slideLayout62.xml"/><Relationship Id="rId19" Type="http://schemas.openxmlformats.org/officeDocument/2006/relationships/slideLayout" Target="../slideLayouts/slideLayout65.xml"/><Relationship Id="rId18"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0.xml"/><Relationship Id="rId22" Type="http://schemas.openxmlformats.org/officeDocument/2006/relationships/slideLayout" Target="../slideLayouts/slideLayout92.xml"/><Relationship Id="rId21" Type="http://schemas.openxmlformats.org/officeDocument/2006/relationships/slideLayout" Target="../slideLayouts/slideLayout91.xml"/><Relationship Id="rId24" Type="http://schemas.openxmlformats.org/officeDocument/2006/relationships/slideLayout" Target="../slideLayouts/slideLayout94.xml"/><Relationship Id="rId23" Type="http://schemas.openxmlformats.org/officeDocument/2006/relationships/slideLayout" Target="../slideLayouts/slideLayout93.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9" Type="http://schemas.openxmlformats.org/officeDocument/2006/relationships/slideLayout" Target="../slideLayouts/slideLayout79.xml"/><Relationship Id="rId26" Type="http://schemas.openxmlformats.org/officeDocument/2006/relationships/slideLayout" Target="../slideLayouts/slideLayout96.xml"/><Relationship Id="rId25" Type="http://schemas.openxmlformats.org/officeDocument/2006/relationships/slideLayout" Target="../slideLayouts/slideLayout95.xml"/><Relationship Id="rId28" Type="http://schemas.openxmlformats.org/officeDocument/2006/relationships/theme" Target="../theme/theme3.xml"/><Relationship Id="rId27" Type="http://schemas.openxmlformats.org/officeDocument/2006/relationships/slideLayout" Target="../slideLayouts/slideLayout97.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11" Type="http://schemas.openxmlformats.org/officeDocument/2006/relationships/slideLayout" Target="../slideLayouts/slideLayout81.xml"/><Relationship Id="rId10" Type="http://schemas.openxmlformats.org/officeDocument/2006/relationships/slideLayout" Target="../slideLayouts/slideLayout80.xml"/><Relationship Id="rId13" Type="http://schemas.openxmlformats.org/officeDocument/2006/relationships/slideLayout" Target="../slideLayouts/slideLayout83.xml"/><Relationship Id="rId12" Type="http://schemas.openxmlformats.org/officeDocument/2006/relationships/slideLayout" Target="../slideLayouts/slideLayout82.xml"/><Relationship Id="rId15" Type="http://schemas.openxmlformats.org/officeDocument/2006/relationships/slideLayout" Target="../slideLayouts/slideLayout85.xml"/><Relationship Id="rId14" Type="http://schemas.openxmlformats.org/officeDocument/2006/relationships/slideLayout" Target="../slideLayouts/slideLayout84.xml"/><Relationship Id="rId17" Type="http://schemas.openxmlformats.org/officeDocument/2006/relationships/slideLayout" Target="../slideLayouts/slideLayout87.xml"/><Relationship Id="rId16" Type="http://schemas.openxmlformats.org/officeDocument/2006/relationships/slideLayout" Target="../slideLayouts/slideLayout86.xml"/><Relationship Id="rId19" Type="http://schemas.openxmlformats.org/officeDocument/2006/relationships/slideLayout" Target="../slideLayouts/slideLayout89.xml"/><Relationship Id="rId1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126" name="Shape 126"/>
        <p:cNvGrpSpPr/>
        <p:nvPr/>
      </p:nvGrpSpPr>
      <p:grpSpPr>
        <a:xfrm>
          <a:off x="0" y="0"/>
          <a:ext cx="0" cy="0"/>
          <a:chOff x="0" y="0"/>
          <a:chExt cx="0" cy="0"/>
        </a:xfrm>
      </p:grpSpPr>
      <p:sp>
        <p:nvSpPr>
          <p:cNvPr id="127" name="Google Shape;127;p21"/>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1pPr>
            <a:lvl2pPr indent="-304800" lvl="1" marL="9144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2pPr>
            <a:lvl3pPr indent="-304800" lvl="2" marL="13716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3pPr>
            <a:lvl4pPr indent="-304800" lvl="3" marL="18288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4pPr>
            <a:lvl5pPr indent="-304800" lvl="4" marL="22860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5pPr>
            <a:lvl6pPr indent="-304800" lvl="5" marL="27432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6pPr>
            <a:lvl7pPr indent="-304800" lvl="6" marL="32004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7pPr>
            <a:lvl8pPr indent="-304800" lvl="7" marL="36576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8pPr>
            <a:lvl9pPr indent="-304800" lvl="8" marL="4114800">
              <a:lnSpc>
                <a:spcPct val="115000"/>
              </a:lnSpc>
              <a:spcBef>
                <a:spcPts val="800"/>
              </a:spcBef>
              <a:spcAft>
                <a:spcPts val="80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9pPr>
          </a:lstStyle>
          <a:p/>
        </p:txBody>
      </p:sp>
      <p:sp>
        <p:nvSpPr>
          <p:cNvPr id="128" name="Google Shape;128;p21"/>
          <p:cNvSpPr txBox="1"/>
          <p:nvPr>
            <p:ph type="title"/>
          </p:nvPr>
        </p:nvSpPr>
        <p:spPr>
          <a:xfrm>
            <a:off x="228600" y="85200"/>
            <a:ext cx="5236500" cy="1099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Instrument Sans"/>
              <a:buNone/>
              <a:defRPr sz="3000">
                <a:solidFill>
                  <a:schemeClr val="lt1"/>
                </a:solidFill>
                <a:latin typeface="Instrument Sans"/>
                <a:ea typeface="Instrument Sans"/>
                <a:cs typeface="Instrument Sans"/>
                <a:sym typeface="Instrument Sans"/>
              </a:defRPr>
            </a:lvl1pPr>
            <a:lvl2pPr lvl="1">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2pPr>
            <a:lvl3pPr lvl="2">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3pPr>
            <a:lvl4pPr lvl="3">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4pPr>
            <a:lvl5pPr lvl="4">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5pPr>
            <a:lvl6pPr lvl="5">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6pPr>
            <a:lvl7pPr lvl="6">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7pPr>
            <a:lvl8pPr lvl="7">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8pPr>
            <a:lvl9pPr lvl="8">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9pPr>
          </a:lstStyle>
          <a:p/>
        </p:txBody>
      </p:sp>
      <p:sp>
        <p:nvSpPr>
          <p:cNvPr id="129" name="Google Shape;129;p21"/>
          <p:cNvSpPr txBox="1"/>
          <p:nvPr>
            <p:ph idx="2" type="body"/>
          </p:nvPr>
        </p:nvSpPr>
        <p:spPr>
          <a:xfrm>
            <a:off x="4562525" y="1518250"/>
            <a:ext cx="3880800" cy="27654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1pPr>
            <a:lvl2pPr indent="-304800" lvl="1" marL="9144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2pPr>
            <a:lvl3pPr indent="-304800" lvl="2" marL="13716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3pPr>
            <a:lvl4pPr indent="-304800" lvl="3" marL="18288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4pPr>
            <a:lvl5pPr indent="-304800" lvl="4" marL="22860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5pPr>
            <a:lvl6pPr indent="-304800" lvl="5" marL="27432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6pPr>
            <a:lvl7pPr indent="-304800" lvl="6" marL="32004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7pPr>
            <a:lvl8pPr indent="-304800" lvl="7" marL="36576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8pPr>
            <a:lvl9pPr indent="-304800" lvl="8" marL="41148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9pPr>
          </a:lstStyle>
          <a:p/>
        </p:txBody>
      </p:sp>
      <p:sp>
        <p:nvSpPr>
          <p:cNvPr id="130" name="Google Shape;130;p2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algn="r">
              <a:buNone/>
              <a:defRPr sz="1300">
                <a:solidFill>
                  <a:schemeClr val="lt1"/>
                </a:solidFill>
                <a:latin typeface="Instrument Sans"/>
                <a:ea typeface="Instrument Sans"/>
                <a:cs typeface="Instrument Sans"/>
                <a:sym typeface="Instrument Sans"/>
              </a:defRPr>
            </a:lvl1pPr>
            <a:lvl2pPr lvl="1" algn="r">
              <a:buNone/>
              <a:defRPr sz="1300">
                <a:solidFill>
                  <a:schemeClr val="lt1"/>
                </a:solidFill>
                <a:latin typeface="Instrument Sans"/>
                <a:ea typeface="Instrument Sans"/>
                <a:cs typeface="Instrument Sans"/>
                <a:sym typeface="Instrument Sans"/>
              </a:defRPr>
            </a:lvl2pPr>
            <a:lvl3pPr lvl="2" algn="r">
              <a:buNone/>
              <a:defRPr sz="1300">
                <a:solidFill>
                  <a:schemeClr val="lt1"/>
                </a:solidFill>
                <a:latin typeface="Instrument Sans"/>
                <a:ea typeface="Instrument Sans"/>
                <a:cs typeface="Instrument Sans"/>
                <a:sym typeface="Instrument Sans"/>
              </a:defRPr>
            </a:lvl3pPr>
            <a:lvl4pPr lvl="3" algn="r">
              <a:buNone/>
              <a:defRPr sz="1300">
                <a:solidFill>
                  <a:schemeClr val="lt1"/>
                </a:solidFill>
                <a:latin typeface="Instrument Sans"/>
                <a:ea typeface="Instrument Sans"/>
                <a:cs typeface="Instrument Sans"/>
                <a:sym typeface="Instrument Sans"/>
              </a:defRPr>
            </a:lvl4pPr>
            <a:lvl5pPr lvl="4" algn="r">
              <a:buNone/>
              <a:defRPr sz="1300">
                <a:solidFill>
                  <a:schemeClr val="lt1"/>
                </a:solidFill>
                <a:latin typeface="Instrument Sans"/>
                <a:ea typeface="Instrument Sans"/>
                <a:cs typeface="Instrument Sans"/>
                <a:sym typeface="Instrument Sans"/>
              </a:defRPr>
            </a:lvl5pPr>
            <a:lvl6pPr lvl="5" algn="r">
              <a:buNone/>
              <a:defRPr sz="1300">
                <a:solidFill>
                  <a:schemeClr val="lt1"/>
                </a:solidFill>
                <a:latin typeface="Instrument Sans"/>
                <a:ea typeface="Instrument Sans"/>
                <a:cs typeface="Instrument Sans"/>
                <a:sym typeface="Instrument Sans"/>
              </a:defRPr>
            </a:lvl6pPr>
            <a:lvl7pPr lvl="6" algn="r">
              <a:buNone/>
              <a:defRPr sz="1300">
                <a:solidFill>
                  <a:schemeClr val="lt1"/>
                </a:solidFill>
                <a:latin typeface="Instrument Sans"/>
                <a:ea typeface="Instrument Sans"/>
                <a:cs typeface="Instrument Sans"/>
                <a:sym typeface="Instrument Sans"/>
              </a:defRPr>
            </a:lvl7pPr>
            <a:lvl8pPr lvl="7" algn="r">
              <a:buNone/>
              <a:defRPr sz="1300">
                <a:solidFill>
                  <a:schemeClr val="lt1"/>
                </a:solidFill>
                <a:latin typeface="Instrument Sans"/>
                <a:ea typeface="Instrument Sans"/>
                <a:cs typeface="Instrument Sans"/>
                <a:sym typeface="Instrument Sans"/>
              </a:defRPr>
            </a:lvl8pPr>
            <a:lvl9pPr lvl="8" algn="r">
              <a:buNone/>
              <a:defRPr sz="1300">
                <a:solidFill>
                  <a:schemeClr val="lt1"/>
                </a:solidFill>
                <a:latin typeface="Instrument Sans"/>
                <a:ea typeface="Instrument Sans"/>
                <a:cs typeface="Instrument Sans"/>
                <a:sym typeface="Instrument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472">
          <p15:clr>
            <a:srgbClr val="E46962"/>
          </p15:clr>
        </p15:guide>
        <p15:guide id="2" pos="288">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33">
          <p15:clr>
            <a:srgbClr val="E46962"/>
          </p15:clr>
        </p15:guide>
        <p15:guide id="10" pos="4292">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314">
          <p15:clr>
            <a:srgbClr val="E46962"/>
          </p15:clr>
        </p15:guide>
        <p15:guide id="16" orient="horz" pos="2926">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guide id="21" orient="horz" pos="2569">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455" name="Shape 455"/>
        <p:cNvGrpSpPr/>
        <p:nvPr/>
      </p:nvGrpSpPr>
      <p:grpSpPr>
        <a:xfrm>
          <a:off x="0" y="0"/>
          <a:ext cx="0" cy="0"/>
          <a:chOff x="0" y="0"/>
          <a:chExt cx="0" cy="0"/>
        </a:xfrm>
      </p:grpSpPr>
      <p:sp>
        <p:nvSpPr>
          <p:cNvPr id="456" name="Google Shape;456;p49"/>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1pPr>
            <a:lvl2pPr indent="-304800" lvl="1" marL="9144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2pPr>
            <a:lvl3pPr indent="-304800" lvl="2" marL="13716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3pPr>
            <a:lvl4pPr indent="-304800" lvl="3" marL="18288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4pPr>
            <a:lvl5pPr indent="-304800" lvl="4" marL="22860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5pPr>
            <a:lvl6pPr indent="-304800" lvl="5" marL="27432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6pPr>
            <a:lvl7pPr indent="-304800" lvl="6" marL="32004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7pPr>
            <a:lvl8pPr indent="-304800" lvl="7" marL="36576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8pPr>
            <a:lvl9pPr indent="-304800" lvl="8" marL="4114800">
              <a:lnSpc>
                <a:spcPct val="115000"/>
              </a:lnSpc>
              <a:spcBef>
                <a:spcPts val="800"/>
              </a:spcBef>
              <a:spcAft>
                <a:spcPts val="80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9pPr>
          </a:lstStyle>
          <a:p/>
        </p:txBody>
      </p:sp>
      <p:sp>
        <p:nvSpPr>
          <p:cNvPr id="457" name="Google Shape;457;p49"/>
          <p:cNvSpPr txBox="1"/>
          <p:nvPr>
            <p:ph type="title"/>
          </p:nvPr>
        </p:nvSpPr>
        <p:spPr>
          <a:xfrm>
            <a:off x="228600" y="85200"/>
            <a:ext cx="5236500" cy="1099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Instrument Sans"/>
              <a:buNone/>
              <a:defRPr sz="3000">
                <a:solidFill>
                  <a:schemeClr val="lt1"/>
                </a:solidFill>
                <a:latin typeface="Instrument Sans"/>
                <a:ea typeface="Instrument Sans"/>
                <a:cs typeface="Instrument Sans"/>
                <a:sym typeface="Instrument Sans"/>
              </a:defRPr>
            </a:lvl1pPr>
            <a:lvl2pPr lvl="1">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2pPr>
            <a:lvl3pPr lvl="2">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3pPr>
            <a:lvl4pPr lvl="3">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4pPr>
            <a:lvl5pPr lvl="4">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5pPr>
            <a:lvl6pPr lvl="5">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6pPr>
            <a:lvl7pPr lvl="6">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7pPr>
            <a:lvl8pPr lvl="7">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8pPr>
            <a:lvl9pPr lvl="8">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9pPr>
          </a:lstStyle>
          <a:p/>
        </p:txBody>
      </p:sp>
      <p:sp>
        <p:nvSpPr>
          <p:cNvPr id="458" name="Google Shape;458;p49"/>
          <p:cNvSpPr txBox="1"/>
          <p:nvPr>
            <p:ph idx="2" type="body"/>
          </p:nvPr>
        </p:nvSpPr>
        <p:spPr>
          <a:xfrm>
            <a:off x="4562525" y="1518250"/>
            <a:ext cx="3880800" cy="27654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1pPr>
            <a:lvl2pPr indent="-304800" lvl="1" marL="9144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2pPr>
            <a:lvl3pPr indent="-304800" lvl="2" marL="13716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3pPr>
            <a:lvl4pPr indent="-304800" lvl="3" marL="18288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4pPr>
            <a:lvl5pPr indent="-304800" lvl="4" marL="22860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5pPr>
            <a:lvl6pPr indent="-304800" lvl="5" marL="27432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6pPr>
            <a:lvl7pPr indent="-304800" lvl="6" marL="32004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7pPr>
            <a:lvl8pPr indent="-304800" lvl="7" marL="36576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8pPr>
            <a:lvl9pPr indent="-304800" lvl="8" marL="41148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9pPr>
          </a:lstStyle>
          <a:p/>
        </p:txBody>
      </p:sp>
      <p:sp>
        <p:nvSpPr>
          <p:cNvPr id="459" name="Google Shape;459;p49"/>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algn="r">
              <a:buNone/>
              <a:defRPr sz="1300">
                <a:solidFill>
                  <a:schemeClr val="lt1"/>
                </a:solidFill>
                <a:latin typeface="Instrument Sans"/>
                <a:ea typeface="Instrument Sans"/>
                <a:cs typeface="Instrument Sans"/>
                <a:sym typeface="Instrument Sans"/>
              </a:defRPr>
            </a:lvl1pPr>
            <a:lvl2pPr lvl="1" algn="r">
              <a:buNone/>
              <a:defRPr sz="1300">
                <a:solidFill>
                  <a:schemeClr val="lt1"/>
                </a:solidFill>
                <a:latin typeface="Instrument Sans"/>
                <a:ea typeface="Instrument Sans"/>
                <a:cs typeface="Instrument Sans"/>
                <a:sym typeface="Instrument Sans"/>
              </a:defRPr>
            </a:lvl2pPr>
            <a:lvl3pPr lvl="2" algn="r">
              <a:buNone/>
              <a:defRPr sz="1300">
                <a:solidFill>
                  <a:schemeClr val="lt1"/>
                </a:solidFill>
                <a:latin typeface="Instrument Sans"/>
                <a:ea typeface="Instrument Sans"/>
                <a:cs typeface="Instrument Sans"/>
                <a:sym typeface="Instrument Sans"/>
              </a:defRPr>
            </a:lvl3pPr>
            <a:lvl4pPr lvl="3" algn="r">
              <a:buNone/>
              <a:defRPr sz="1300">
                <a:solidFill>
                  <a:schemeClr val="lt1"/>
                </a:solidFill>
                <a:latin typeface="Instrument Sans"/>
                <a:ea typeface="Instrument Sans"/>
                <a:cs typeface="Instrument Sans"/>
                <a:sym typeface="Instrument Sans"/>
              </a:defRPr>
            </a:lvl4pPr>
            <a:lvl5pPr lvl="4" algn="r">
              <a:buNone/>
              <a:defRPr sz="1300">
                <a:solidFill>
                  <a:schemeClr val="lt1"/>
                </a:solidFill>
                <a:latin typeface="Instrument Sans"/>
                <a:ea typeface="Instrument Sans"/>
                <a:cs typeface="Instrument Sans"/>
                <a:sym typeface="Instrument Sans"/>
              </a:defRPr>
            </a:lvl5pPr>
            <a:lvl6pPr lvl="5" algn="r">
              <a:buNone/>
              <a:defRPr sz="1300">
                <a:solidFill>
                  <a:schemeClr val="lt1"/>
                </a:solidFill>
                <a:latin typeface="Instrument Sans"/>
                <a:ea typeface="Instrument Sans"/>
                <a:cs typeface="Instrument Sans"/>
                <a:sym typeface="Instrument Sans"/>
              </a:defRPr>
            </a:lvl6pPr>
            <a:lvl7pPr lvl="6" algn="r">
              <a:buNone/>
              <a:defRPr sz="1300">
                <a:solidFill>
                  <a:schemeClr val="lt1"/>
                </a:solidFill>
                <a:latin typeface="Instrument Sans"/>
                <a:ea typeface="Instrument Sans"/>
                <a:cs typeface="Instrument Sans"/>
                <a:sym typeface="Instrument Sans"/>
              </a:defRPr>
            </a:lvl7pPr>
            <a:lvl8pPr lvl="7" algn="r">
              <a:buNone/>
              <a:defRPr sz="1300">
                <a:solidFill>
                  <a:schemeClr val="lt1"/>
                </a:solidFill>
                <a:latin typeface="Instrument Sans"/>
                <a:ea typeface="Instrument Sans"/>
                <a:cs typeface="Instrument Sans"/>
                <a:sym typeface="Instrument Sans"/>
              </a:defRPr>
            </a:lvl8pPr>
            <a:lvl9pPr lvl="8" algn="r">
              <a:buNone/>
              <a:defRPr sz="1300">
                <a:solidFill>
                  <a:schemeClr val="lt1"/>
                </a:solidFill>
                <a:latin typeface="Instrument Sans"/>
                <a:ea typeface="Instrument Sans"/>
                <a:cs typeface="Instrument Sans"/>
                <a:sym typeface="Instrument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472">
          <p15:clr>
            <a:srgbClr val="E46962"/>
          </p15:clr>
        </p15:guide>
        <p15:guide id="2" pos="288">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33">
          <p15:clr>
            <a:srgbClr val="E46962"/>
          </p15:clr>
        </p15:guide>
        <p15:guide id="10" pos="4292">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314">
          <p15:clr>
            <a:srgbClr val="E46962"/>
          </p15:clr>
        </p15:guide>
        <p15:guide id="16" orient="horz" pos="2926">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guide id="21" orient="horz" pos="2569">
          <p15:clr>
            <a:srgbClr val="E46962"/>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724" name="Shape 724"/>
        <p:cNvGrpSpPr/>
        <p:nvPr/>
      </p:nvGrpSpPr>
      <p:grpSpPr>
        <a:xfrm>
          <a:off x="0" y="0"/>
          <a:ext cx="0" cy="0"/>
          <a:chOff x="0" y="0"/>
          <a:chExt cx="0" cy="0"/>
        </a:xfrm>
      </p:grpSpPr>
      <p:sp>
        <p:nvSpPr>
          <p:cNvPr id="725" name="Google Shape;725;p74"/>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1pPr>
            <a:lvl2pPr indent="-304800" lvl="1" marL="9144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2pPr>
            <a:lvl3pPr indent="-304800" lvl="2" marL="13716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3pPr>
            <a:lvl4pPr indent="-304800" lvl="3" marL="18288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4pPr>
            <a:lvl5pPr indent="-304800" lvl="4" marL="22860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5pPr>
            <a:lvl6pPr indent="-304800" lvl="5" marL="27432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6pPr>
            <a:lvl7pPr indent="-304800" lvl="6" marL="32004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7pPr>
            <a:lvl8pPr indent="-304800" lvl="7" marL="3657600">
              <a:lnSpc>
                <a:spcPct val="115000"/>
              </a:lnSpc>
              <a:spcBef>
                <a:spcPts val="80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8pPr>
            <a:lvl9pPr indent="-304800" lvl="8" marL="4114800">
              <a:lnSpc>
                <a:spcPct val="115000"/>
              </a:lnSpc>
              <a:spcBef>
                <a:spcPts val="800"/>
              </a:spcBef>
              <a:spcAft>
                <a:spcPts val="80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9pPr>
          </a:lstStyle>
          <a:p/>
        </p:txBody>
      </p:sp>
      <p:sp>
        <p:nvSpPr>
          <p:cNvPr id="726" name="Google Shape;726;p74"/>
          <p:cNvSpPr txBox="1"/>
          <p:nvPr>
            <p:ph type="title"/>
          </p:nvPr>
        </p:nvSpPr>
        <p:spPr>
          <a:xfrm>
            <a:off x="228600" y="85200"/>
            <a:ext cx="5236500" cy="1099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Instrument Sans"/>
              <a:buNone/>
              <a:defRPr sz="3000">
                <a:solidFill>
                  <a:schemeClr val="lt1"/>
                </a:solidFill>
                <a:latin typeface="Instrument Sans"/>
                <a:ea typeface="Instrument Sans"/>
                <a:cs typeface="Instrument Sans"/>
                <a:sym typeface="Instrument Sans"/>
              </a:defRPr>
            </a:lvl1pPr>
            <a:lvl2pPr lvl="1">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2pPr>
            <a:lvl3pPr lvl="2">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3pPr>
            <a:lvl4pPr lvl="3">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4pPr>
            <a:lvl5pPr lvl="4">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5pPr>
            <a:lvl6pPr lvl="5">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6pPr>
            <a:lvl7pPr lvl="6">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7pPr>
            <a:lvl8pPr lvl="7">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8pPr>
            <a:lvl9pPr lvl="8">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9pPr>
          </a:lstStyle>
          <a:p/>
        </p:txBody>
      </p:sp>
      <p:sp>
        <p:nvSpPr>
          <p:cNvPr id="727" name="Google Shape;727;p74"/>
          <p:cNvSpPr txBox="1"/>
          <p:nvPr>
            <p:ph idx="2" type="body"/>
          </p:nvPr>
        </p:nvSpPr>
        <p:spPr>
          <a:xfrm>
            <a:off x="4562525" y="1518250"/>
            <a:ext cx="3880800" cy="27654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1pPr>
            <a:lvl2pPr indent="-304800" lvl="1" marL="9144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2pPr>
            <a:lvl3pPr indent="-304800" lvl="2" marL="13716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3pPr>
            <a:lvl4pPr indent="-304800" lvl="3" marL="18288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4pPr>
            <a:lvl5pPr indent="-304800" lvl="4" marL="22860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5pPr>
            <a:lvl6pPr indent="-304800" lvl="5" marL="27432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6pPr>
            <a:lvl7pPr indent="-304800" lvl="6" marL="32004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7pPr>
            <a:lvl8pPr indent="-304800" lvl="7" marL="36576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8pPr>
            <a:lvl9pPr indent="-304800" lvl="8" marL="4114800">
              <a:spcBef>
                <a:spcPts val="0"/>
              </a:spcBef>
              <a:spcAft>
                <a:spcPts val="0"/>
              </a:spcAft>
              <a:buClr>
                <a:schemeClr val="lt1"/>
              </a:buClr>
              <a:buSzPts val="1200"/>
              <a:buFont typeface="Instrument Sans"/>
              <a:buChar char="■"/>
              <a:defRPr sz="1200">
                <a:solidFill>
                  <a:schemeClr val="lt1"/>
                </a:solidFill>
                <a:latin typeface="Instrument Sans"/>
                <a:ea typeface="Instrument Sans"/>
                <a:cs typeface="Instrument Sans"/>
                <a:sym typeface="Instrument Sans"/>
              </a:defRPr>
            </a:lvl9pPr>
          </a:lstStyle>
          <a:p/>
        </p:txBody>
      </p:sp>
      <p:sp>
        <p:nvSpPr>
          <p:cNvPr id="728" name="Google Shape;728;p74"/>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algn="r">
              <a:buNone/>
              <a:defRPr sz="1300">
                <a:solidFill>
                  <a:schemeClr val="lt1"/>
                </a:solidFill>
                <a:latin typeface="Instrument Sans"/>
                <a:ea typeface="Instrument Sans"/>
                <a:cs typeface="Instrument Sans"/>
                <a:sym typeface="Instrument Sans"/>
              </a:defRPr>
            </a:lvl1pPr>
            <a:lvl2pPr lvl="1" algn="r">
              <a:buNone/>
              <a:defRPr sz="1300">
                <a:solidFill>
                  <a:schemeClr val="lt1"/>
                </a:solidFill>
                <a:latin typeface="Instrument Sans"/>
                <a:ea typeface="Instrument Sans"/>
                <a:cs typeface="Instrument Sans"/>
                <a:sym typeface="Instrument Sans"/>
              </a:defRPr>
            </a:lvl2pPr>
            <a:lvl3pPr lvl="2" algn="r">
              <a:buNone/>
              <a:defRPr sz="1300">
                <a:solidFill>
                  <a:schemeClr val="lt1"/>
                </a:solidFill>
                <a:latin typeface="Instrument Sans"/>
                <a:ea typeface="Instrument Sans"/>
                <a:cs typeface="Instrument Sans"/>
                <a:sym typeface="Instrument Sans"/>
              </a:defRPr>
            </a:lvl3pPr>
            <a:lvl4pPr lvl="3" algn="r">
              <a:buNone/>
              <a:defRPr sz="1300">
                <a:solidFill>
                  <a:schemeClr val="lt1"/>
                </a:solidFill>
                <a:latin typeface="Instrument Sans"/>
                <a:ea typeface="Instrument Sans"/>
                <a:cs typeface="Instrument Sans"/>
                <a:sym typeface="Instrument Sans"/>
              </a:defRPr>
            </a:lvl4pPr>
            <a:lvl5pPr lvl="4" algn="r">
              <a:buNone/>
              <a:defRPr sz="1300">
                <a:solidFill>
                  <a:schemeClr val="lt1"/>
                </a:solidFill>
                <a:latin typeface="Instrument Sans"/>
                <a:ea typeface="Instrument Sans"/>
                <a:cs typeface="Instrument Sans"/>
                <a:sym typeface="Instrument Sans"/>
              </a:defRPr>
            </a:lvl5pPr>
            <a:lvl6pPr lvl="5" algn="r">
              <a:buNone/>
              <a:defRPr sz="1300">
                <a:solidFill>
                  <a:schemeClr val="lt1"/>
                </a:solidFill>
                <a:latin typeface="Instrument Sans"/>
                <a:ea typeface="Instrument Sans"/>
                <a:cs typeface="Instrument Sans"/>
                <a:sym typeface="Instrument Sans"/>
              </a:defRPr>
            </a:lvl6pPr>
            <a:lvl7pPr lvl="6" algn="r">
              <a:buNone/>
              <a:defRPr sz="1300">
                <a:solidFill>
                  <a:schemeClr val="lt1"/>
                </a:solidFill>
                <a:latin typeface="Instrument Sans"/>
                <a:ea typeface="Instrument Sans"/>
                <a:cs typeface="Instrument Sans"/>
                <a:sym typeface="Instrument Sans"/>
              </a:defRPr>
            </a:lvl7pPr>
            <a:lvl8pPr lvl="7" algn="r">
              <a:buNone/>
              <a:defRPr sz="1300">
                <a:solidFill>
                  <a:schemeClr val="lt1"/>
                </a:solidFill>
                <a:latin typeface="Instrument Sans"/>
                <a:ea typeface="Instrument Sans"/>
                <a:cs typeface="Instrument Sans"/>
                <a:sym typeface="Instrument Sans"/>
              </a:defRPr>
            </a:lvl8pPr>
            <a:lvl9pPr lvl="8" algn="r">
              <a:buNone/>
              <a:defRPr sz="1300">
                <a:solidFill>
                  <a:schemeClr val="lt1"/>
                </a:solidFill>
                <a:latin typeface="Instrument Sans"/>
                <a:ea typeface="Instrument Sans"/>
                <a:cs typeface="Instrument Sans"/>
                <a:sym typeface="Instrument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472">
          <p15:clr>
            <a:srgbClr val="E46962"/>
          </p15:clr>
        </p15:guide>
        <p15:guide id="2" pos="288">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33">
          <p15:clr>
            <a:srgbClr val="E46962"/>
          </p15:clr>
        </p15:guide>
        <p15:guide id="10" pos="4292">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314">
          <p15:clr>
            <a:srgbClr val="E46962"/>
          </p15:clr>
        </p15:guide>
        <p15:guide id="16" orient="horz" pos="2926">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guide id="21" orient="horz" pos="2569">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0" Type="http://schemas.openxmlformats.org/officeDocument/2006/relationships/image" Target="../media/image41.png"/><Relationship Id="rId22" Type="http://schemas.openxmlformats.org/officeDocument/2006/relationships/image" Target="../media/image48.png"/><Relationship Id="rId21" Type="http://schemas.openxmlformats.org/officeDocument/2006/relationships/image" Target="../media/image54.png"/><Relationship Id="rId1" Type="http://schemas.openxmlformats.org/officeDocument/2006/relationships/slideLayout" Target="../slideLayouts/slideLayout59.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32.png"/><Relationship Id="rId5" Type="http://schemas.openxmlformats.org/officeDocument/2006/relationships/image" Target="../media/image28.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29.png"/><Relationship Id="rId11" Type="http://schemas.openxmlformats.org/officeDocument/2006/relationships/image" Target="../media/image39.png"/><Relationship Id="rId10" Type="http://schemas.openxmlformats.org/officeDocument/2006/relationships/image" Target="../media/image26.png"/><Relationship Id="rId13" Type="http://schemas.openxmlformats.org/officeDocument/2006/relationships/image" Target="../media/image43.png"/><Relationship Id="rId12" Type="http://schemas.openxmlformats.org/officeDocument/2006/relationships/image" Target="../media/image36.png"/><Relationship Id="rId15" Type="http://schemas.openxmlformats.org/officeDocument/2006/relationships/image" Target="../media/image35.png"/><Relationship Id="rId14" Type="http://schemas.openxmlformats.org/officeDocument/2006/relationships/image" Target="../media/image33.png"/><Relationship Id="rId17" Type="http://schemas.openxmlformats.org/officeDocument/2006/relationships/image" Target="../media/image58.png"/><Relationship Id="rId16" Type="http://schemas.openxmlformats.org/officeDocument/2006/relationships/image" Target="../media/image37.png"/><Relationship Id="rId19" Type="http://schemas.openxmlformats.org/officeDocument/2006/relationships/image" Target="../media/image42.png"/><Relationship Id="rId18"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image" Target="../media/image55.png"/><Relationship Id="rId9" Type="http://schemas.openxmlformats.org/officeDocument/2006/relationships/image" Target="../media/image53.png"/><Relationship Id="rId5" Type="http://schemas.openxmlformats.org/officeDocument/2006/relationships/image" Target="../media/image52.png"/><Relationship Id="rId6" Type="http://schemas.openxmlformats.org/officeDocument/2006/relationships/image" Target="../media/image50.png"/><Relationship Id="rId7" Type="http://schemas.openxmlformats.org/officeDocument/2006/relationships/image" Target="../media/image46.png"/><Relationship Id="rId8" Type="http://schemas.openxmlformats.org/officeDocument/2006/relationships/image" Target="../media/image49.png"/><Relationship Id="rId11" Type="http://schemas.openxmlformats.org/officeDocument/2006/relationships/image" Target="../media/image45.png"/><Relationship Id="rId10" Type="http://schemas.openxmlformats.org/officeDocument/2006/relationships/image" Target="../media/image60.png"/><Relationship Id="rId13" Type="http://schemas.openxmlformats.org/officeDocument/2006/relationships/image" Target="../media/image47.png"/><Relationship Id="rId12" Type="http://schemas.openxmlformats.org/officeDocument/2006/relationships/image" Target="../media/image61.png"/><Relationship Id="rId1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4.xml"/><Relationship Id="rId3" Type="http://schemas.openxmlformats.org/officeDocument/2006/relationships/image" Target="../media/image57.png"/><Relationship Id="rId4" Type="http://schemas.openxmlformats.org/officeDocument/2006/relationships/hyperlink" Target="https://structuredweb.teamaligned.com/room/691e038600e48743d43afc7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5.xml"/><Relationship Id="rId3"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hyperlink" Target="https://www.linkedin.com/in/stkellam/" TargetMode="External"/><Relationship Id="rId4" Type="http://schemas.openxmlformats.org/officeDocument/2006/relationships/hyperlink" Target="https://www.linkedin.com/in/christinafail/" TargetMode="External"/><Relationship Id="rId9" Type="http://schemas.openxmlformats.org/officeDocument/2006/relationships/image" Target="../media/image11.jpg"/><Relationship Id="rId5" Type="http://schemas.openxmlformats.org/officeDocument/2006/relationships/hyperlink" Target="https://www.linkedin.com/in/samoliff/" TargetMode="External"/><Relationship Id="rId6" Type="http://schemas.openxmlformats.org/officeDocument/2006/relationships/hyperlink" Target="https://www.linkedin.com/in/briandudley/" TargetMode="External"/><Relationship Id="rId7" Type="http://schemas.openxmlformats.org/officeDocument/2006/relationships/image" Target="../media/image13.png"/><Relationship Id="rId8" Type="http://schemas.openxmlformats.org/officeDocument/2006/relationships/image" Target="../media/image17.jpg"/><Relationship Id="rId11" Type="http://schemas.openxmlformats.org/officeDocument/2006/relationships/hyperlink" Target="https://www.linkedin.com/in/nataliia-pestereva/" TargetMode="External"/><Relationship Id="rId10" Type="http://schemas.openxmlformats.org/officeDocument/2006/relationships/image" Target="../media/image10.jpg"/><Relationship Id="rId12"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5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34.png"/><Relationship Id="rId4" Type="http://schemas.openxmlformats.org/officeDocument/2006/relationships/image" Target="../media/image40.png"/><Relationship Id="rId9"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102"/>
          <p:cNvSpPr txBox="1"/>
          <p:nvPr>
            <p:ph idx="1" type="subTitle"/>
          </p:nvPr>
        </p:nvSpPr>
        <p:spPr>
          <a:xfrm>
            <a:off x="473344" y="2751250"/>
            <a:ext cx="6539400" cy="25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Delivering End-to-End Partner Management, </a:t>
            </a:r>
            <a:r>
              <a:rPr lang="en"/>
              <a:t>Activation</a:t>
            </a:r>
            <a:r>
              <a:rPr lang="en"/>
              <a:t> </a:t>
            </a:r>
            <a:r>
              <a:rPr lang="en"/>
              <a:t>&amp;</a:t>
            </a:r>
            <a:r>
              <a:rPr lang="en"/>
              <a:t> Execution</a:t>
            </a:r>
            <a:endParaRPr/>
          </a:p>
        </p:txBody>
      </p:sp>
      <p:sp>
        <p:nvSpPr>
          <p:cNvPr id="1058" name="Google Shape;1058;p102"/>
          <p:cNvSpPr txBox="1"/>
          <p:nvPr>
            <p:ph type="title"/>
          </p:nvPr>
        </p:nvSpPr>
        <p:spPr>
          <a:xfrm>
            <a:off x="457200" y="1332261"/>
            <a:ext cx="6658800" cy="141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Salesforce Partner Cloud + Structured</a:t>
            </a:r>
            <a:endParaRPr>
              <a:solidFill>
                <a:schemeClr val="accent1"/>
              </a:solidFill>
            </a:endParaRPr>
          </a:p>
        </p:txBody>
      </p:sp>
      <p:sp>
        <p:nvSpPr>
          <p:cNvPr id="1059" name="Google Shape;1059;p10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111"/>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80" name="Google Shape;1180;p111"/>
          <p:cNvSpPr txBox="1"/>
          <p:nvPr>
            <p:ph type="title"/>
          </p:nvPr>
        </p:nvSpPr>
        <p:spPr>
          <a:xfrm>
            <a:off x="457200" y="357860"/>
            <a:ext cx="8304300" cy="4587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sz="2800"/>
              <a:t>Market Leading </a:t>
            </a:r>
            <a:r>
              <a:rPr lang="en" sz="2800">
                <a:solidFill>
                  <a:schemeClr val="accent1"/>
                </a:solidFill>
              </a:rPr>
              <a:t>Demand Generation Capabilities</a:t>
            </a:r>
            <a:endParaRPr sz="2800"/>
          </a:p>
        </p:txBody>
      </p:sp>
      <p:pic>
        <p:nvPicPr>
          <p:cNvPr id="1181" name="Google Shape;1181;p111" title="assistantAI.png"/>
          <p:cNvPicPr preferRelativeResize="0"/>
          <p:nvPr/>
        </p:nvPicPr>
        <p:blipFill rotWithShape="1">
          <a:blip r:embed="rId3">
            <a:alphaModFix/>
          </a:blip>
          <a:srcRect b="0" l="0" r="0" t="0"/>
          <a:stretch/>
        </p:blipFill>
        <p:spPr>
          <a:xfrm>
            <a:off x="672649" y="985705"/>
            <a:ext cx="320040" cy="320040"/>
          </a:xfrm>
          <a:prstGeom prst="rect">
            <a:avLst/>
          </a:prstGeom>
          <a:noFill/>
          <a:ln>
            <a:noFill/>
          </a:ln>
        </p:spPr>
      </p:pic>
      <p:sp>
        <p:nvSpPr>
          <p:cNvPr id="1182" name="Google Shape;1182;p111"/>
          <p:cNvSpPr txBox="1"/>
          <p:nvPr>
            <p:ph idx="1" type="body"/>
          </p:nvPr>
        </p:nvSpPr>
        <p:spPr>
          <a:xfrm>
            <a:off x="468024" y="1314430"/>
            <a:ext cx="8223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Assistant UI</a:t>
            </a:r>
            <a:endParaRPr sz="900">
              <a:latin typeface="Instrument Sans Medium"/>
              <a:ea typeface="Instrument Sans Medium"/>
              <a:cs typeface="Instrument Sans Medium"/>
              <a:sym typeface="Instrument Sans Medium"/>
            </a:endParaRPr>
          </a:p>
        </p:txBody>
      </p:sp>
      <p:pic>
        <p:nvPicPr>
          <p:cNvPr id="1183" name="Google Shape;1183;p111" title="campaignAI.png"/>
          <p:cNvPicPr preferRelativeResize="0"/>
          <p:nvPr/>
        </p:nvPicPr>
        <p:blipFill rotWithShape="1">
          <a:blip r:embed="rId4">
            <a:alphaModFix/>
          </a:blip>
          <a:srcRect b="0" l="0" r="0" t="0"/>
          <a:stretch/>
        </p:blipFill>
        <p:spPr>
          <a:xfrm>
            <a:off x="1776534" y="985705"/>
            <a:ext cx="320040" cy="320040"/>
          </a:xfrm>
          <a:prstGeom prst="rect">
            <a:avLst/>
          </a:prstGeom>
          <a:noFill/>
          <a:ln>
            <a:noFill/>
          </a:ln>
        </p:spPr>
      </p:pic>
      <p:sp>
        <p:nvSpPr>
          <p:cNvPr id="1184" name="Google Shape;1184;p111"/>
          <p:cNvSpPr txBox="1"/>
          <p:nvPr>
            <p:ph idx="1" type="body"/>
          </p:nvPr>
        </p:nvSpPr>
        <p:spPr>
          <a:xfrm>
            <a:off x="1531559" y="1314430"/>
            <a:ext cx="9030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Campaign AI</a:t>
            </a:r>
            <a:endParaRPr sz="900">
              <a:latin typeface="Instrument Sans Medium"/>
              <a:ea typeface="Instrument Sans Medium"/>
              <a:cs typeface="Instrument Sans Medium"/>
              <a:sym typeface="Instrument Sans Medium"/>
            </a:endParaRPr>
          </a:p>
        </p:txBody>
      </p:sp>
      <p:pic>
        <p:nvPicPr>
          <p:cNvPr id="1185" name="Google Shape;1185;p111" title="createAI.png"/>
          <p:cNvPicPr preferRelativeResize="0"/>
          <p:nvPr/>
        </p:nvPicPr>
        <p:blipFill rotWithShape="1">
          <a:blip r:embed="rId5">
            <a:alphaModFix/>
          </a:blip>
          <a:srcRect b="0" l="0" r="0" t="0"/>
          <a:stretch/>
        </p:blipFill>
        <p:spPr>
          <a:xfrm>
            <a:off x="2837884" y="985705"/>
            <a:ext cx="320040" cy="320040"/>
          </a:xfrm>
          <a:prstGeom prst="rect">
            <a:avLst/>
          </a:prstGeom>
          <a:noFill/>
          <a:ln>
            <a:noFill/>
          </a:ln>
        </p:spPr>
      </p:pic>
      <p:sp>
        <p:nvSpPr>
          <p:cNvPr id="1186" name="Google Shape;1186;p111"/>
          <p:cNvSpPr txBox="1"/>
          <p:nvPr>
            <p:ph idx="1" type="body"/>
          </p:nvPr>
        </p:nvSpPr>
        <p:spPr>
          <a:xfrm>
            <a:off x="2691759" y="1314430"/>
            <a:ext cx="7053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Create AI</a:t>
            </a:r>
            <a:endParaRPr sz="900">
              <a:latin typeface="Instrument Sans Medium"/>
              <a:ea typeface="Instrument Sans Medium"/>
              <a:cs typeface="Instrument Sans Medium"/>
              <a:sym typeface="Instrument Sans Medium"/>
            </a:endParaRPr>
          </a:p>
        </p:txBody>
      </p:sp>
      <p:pic>
        <p:nvPicPr>
          <p:cNvPr id="1187" name="Google Shape;1187;p111" title="editAI.png"/>
          <p:cNvPicPr preferRelativeResize="0"/>
          <p:nvPr/>
        </p:nvPicPr>
        <p:blipFill rotWithShape="1">
          <a:blip r:embed="rId6">
            <a:alphaModFix/>
          </a:blip>
          <a:srcRect b="0" l="0" r="0" t="0"/>
          <a:stretch/>
        </p:blipFill>
        <p:spPr>
          <a:xfrm>
            <a:off x="3770772" y="985705"/>
            <a:ext cx="320040" cy="320040"/>
          </a:xfrm>
          <a:prstGeom prst="rect">
            <a:avLst/>
          </a:prstGeom>
          <a:noFill/>
          <a:ln>
            <a:noFill/>
          </a:ln>
        </p:spPr>
      </p:pic>
      <p:sp>
        <p:nvSpPr>
          <p:cNvPr id="1188" name="Google Shape;1188;p111"/>
          <p:cNvSpPr txBox="1"/>
          <p:nvPr>
            <p:ph idx="1" type="body"/>
          </p:nvPr>
        </p:nvSpPr>
        <p:spPr>
          <a:xfrm>
            <a:off x="3697697" y="1314430"/>
            <a:ext cx="5592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Edit AI</a:t>
            </a:r>
            <a:endParaRPr sz="900">
              <a:latin typeface="Instrument Sans Medium"/>
              <a:ea typeface="Instrument Sans Medium"/>
              <a:cs typeface="Instrument Sans Medium"/>
              <a:sym typeface="Instrument Sans Medium"/>
            </a:endParaRPr>
          </a:p>
        </p:txBody>
      </p:sp>
      <p:pic>
        <p:nvPicPr>
          <p:cNvPr id="1189" name="Google Shape;1189;p111" title="translateAI.png"/>
          <p:cNvPicPr preferRelativeResize="0"/>
          <p:nvPr/>
        </p:nvPicPr>
        <p:blipFill rotWithShape="1">
          <a:blip r:embed="rId7">
            <a:alphaModFix/>
          </a:blip>
          <a:srcRect b="0" l="0" r="0" t="0"/>
          <a:stretch/>
        </p:blipFill>
        <p:spPr>
          <a:xfrm>
            <a:off x="4718847" y="985705"/>
            <a:ext cx="320040" cy="320040"/>
          </a:xfrm>
          <a:prstGeom prst="rect">
            <a:avLst/>
          </a:prstGeom>
          <a:noFill/>
          <a:ln>
            <a:noFill/>
          </a:ln>
        </p:spPr>
      </p:pic>
      <p:sp>
        <p:nvSpPr>
          <p:cNvPr id="1190" name="Google Shape;1190;p111"/>
          <p:cNvSpPr txBox="1"/>
          <p:nvPr>
            <p:ph idx="1" type="body"/>
          </p:nvPr>
        </p:nvSpPr>
        <p:spPr>
          <a:xfrm>
            <a:off x="4514222" y="1314430"/>
            <a:ext cx="8223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Translate AI</a:t>
            </a:r>
            <a:endParaRPr sz="900">
              <a:latin typeface="Instrument Sans Medium"/>
              <a:ea typeface="Instrument Sans Medium"/>
              <a:cs typeface="Instrument Sans Medium"/>
              <a:sym typeface="Instrument Sans Medium"/>
            </a:endParaRPr>
          </a:p>
        </p:txBody>
      </p:sp>
      <p:sp>
        <p:nvSpPr>
          <p:cNvPr id="1191" name="Google Shape;1191;p111"/>
          <p:cNvSpPr txBox="1"/>
          <p:nvPr/>
        </p:nvSpPr>
        <p:spPr>
          <a:xfrm>
            <a:off x="5630748" y="866209"/>
            <a:ext cx="3382500" cy="76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b="1" lang="en" sz="1200">
                <a:solidFill>
                  <a:schemeClr val="lt1"/>
                </a:solidFill>
                <a:latin typeface="Instrument Sans"/>
                <a:ea typeface="Instrument Sans"/>
                <a:cs typeface="Instrument Sans"/>
                <a:sym typeface="Instrument Sans"/>
              </a:rPr>
              <a:t>Channel AI</a:t>
            </a:r>
            <a:br>
              <a:rPr b="1" lang="en" sz="1200">
                <a:solidFill>
                  <a:schemeClr val="lt1"/>
                </a:solidFill>
                <a:latin typeface="Instrument Sans"/>
                <a:ea typeface="Instrument Sans"/>
                <a:cs typeface="Instrument Sans"/>
                <a:sym typeface="Instrument Sans"/>
              </a:rPr>
            </a:br>
            <a:r>
              <a:rPr lang="en" sz="1100">
                <a:solidFill>
                  <a:schemeClr val="lt1"/>
                </a:solidFill>
                <a:latin typeface="Instrument Sans"/>
                <a:ea typeface="Instrument Sans"/>
                <a:cs typeface="Instrument Sans"/>
                <a:sym typeface="Instrument Sans"/>
              </a:rPr>
              <a:t>AI tools to create, localize, and launch campaigns faster across partners with less effort.</a:t>
            </a:r>
            <a:endParaRPr sz="1100">
              <a:latin typeface="Instrument Sans"/>
              <a:ea typeface="Instrument Sans"/>
              <a:cs typeface="Instrument Sans"/>
              <a:sym typeface="Instrument Sans"/>
            </a:endParaRPr>
          </a:p>
        </p:txBody>
      </p:sp>
      <p:cxnSp>
        <p:nvCxnSpPr>
          <p:cNvPr id="1192" name="Google Shape;1192;p111"/>
          <p:cNvCxnSpPr/>
          <p:nvPr/>
        </p:nvCxnSpPr>
        <p:spPr>
          <a:xfrm flipH="1" rot="10800000">
            <a:off x="424300" y="1683860"/>
            <a:ext cx="4849200" cy="9000"/>
          </a:xfrm>
          <a:prstGeom prst="straightConnector1">
            <a:avLst/>
          </a:prstGeom>
          <a:noFill/>
          <a:ln cap="flat" cmpd="sng" w="9525">
            <a:solidFill>
              <a:srgbClr val="0176A2"/>
            </a:solidFill>
            <a:prstDash val="solid"/>
            <a:round/>
            <a:headEnd len="med" w="med" type="none"/>
            <a:tailEnd len="med" w="med" type="none"/>
          </a:ln>
        </p:spPr>
      </p:cxnSp>
      <p:pic>
        <p:nvPicPr>
          <p:cNvPr id="1193" name="Google Shape;1193;p111" title="emailMarketing.png"/>
          <p:cNvPicPr preferRelativeResize="0"/>
          <p:nvPr/>
        </p:nvPicPr>
        <p:blipFill rotWithShape="1">
          <a:blip r:embed="rId8">
            <a:alphaModFix/>
          </a:blip>
          <a:srcRect b="0" l="0" r="0" t="0"/>
          <a:stretch/>
        </p:blipFill>
        <p:spPr>
          <a:xfrm>
            <a:off x="698605" y="1863326"/>
            <a:ext cx="320040" cy="320040"/>
          </a:xfrm>
          <a:prstGeom prst="rect">
            <a:avLst/>
          </a:prstGeom>
          <a:noFill/>
          <a:ln>
            <a:noFill/>
          </a:ln>
        </p:spPr>
      </p:pic>
      <p:sp>
        <p:nvSpPr>
          <p:cNvPr id="1194" name="Google Shape;1194;p111"/>
          <p:cNvSpPr txBox="1"/>
          <p:nvPr>
            <p:ph idx="1" type="body"/>
          </p:nvPr>
        </p:nvSpPr>
        <p:spPr>
          <a:xfrm>
            <a:off x="391818" y="2192050"/>
            <a:ext cx="1063500" cy="3201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Email Marketing</a:t>
            </a:r>
            <a:endParaRPr sz="900">
              <a:latin typeface="Instrument Sans Medium"/>
              <a:ea typeface="Instrument Sans Medium"/>
              <a:cs typeface="Instrument Sans Medium"/>
              <a:sym typeface="Instrument Sans Medium"/>
            </a:endParaRPr>
          </a:p>
        </p:txBody>
      </p:sp>
      <p:pic>
        <p:nvPicPr>
          <p:cNvPr id="1195" name="Google Shape;1195;p111" title="social.png"/>
          <p:cNvPicPr preferRelativeResize="0"/>
          <p:nvPr/>
        </p:nvPicPr>
        <p:blipFill rotWithShape="1">
          <a:blip r:embed="rId9">
            <a:alphaModFix/>
          </a:blip>
          <a:srcRect b="0" l="0" r="0" t="0"/>
          <a:stretch/>
        </p:blipFill>
        <p:spPr>
          <a:xfrm>
            <a:off x="1791381" y="1863326"/>
            <a:ext cx="320040" cy="320040"/>
          </a:xfrm>
          <a:prstGeom prst="rect">
            <a:avLst/>
          </a:prstGeom>
          <a:noFill/>
          <a:ln>
            <a:noFill/>
          </a:ln>
        </p:spPr>
      </p:pic>
      <p:sp>
        <p:nvSpPr>
          <p:cNvPr id="1196" name="Google Shape;1196;p111"/>
          <p:cNvSpPr txBox="1"/>
          <p:nvPr>
            <p:ph idx="1" type="body"/>
          </p:nvPr>
        </p:nvSpPr>
        <p:spPr>
          <a:xfrm>
            <a:off x="1762623" y="2202250"/>
            <a:ext cx="4425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Social</a:t>
            </a:r>
            <a:endParaRPr sz="900">
              <a:latin typeface="Instrument Sans Medium"/>
              <a:ea typeface="Instrument Sans Medium"/>
              <a:cs typeface="Instrument Sans Medium"/>
              <a:sym typeface="Instrument Sans Medium"/>
            </a:endParaRPr>
          </a:p>
        </p:txBody>
      </p:sp>
      <p:pic>
        <p:nvPicPr>
          <p:cNvPr id="1197" name="Google Shape;1197;p111" title="leadform.png"/>
          <p:cNvPicPr preferRelativeResize="0"/>
          <p:nvPr/>
        </p:nvPicPr>
        <p:blipFill rotWithShape="1">
          <a:blip r:embed="rId10">
            <a:alphaModFix/>
          </a:blip>
          <a:srcRect b="0" l="0" r="0" t="0"/>
          <a:stretch/>
        </p:blipFill>
        <p:spPr>
          <a:xfrm>
            <a:off x="2794159" y="1863326"/>
            <a:ext cx="320040" cy="320040"/>
          </a:xfrm>
          <a:prstGeom prst="rect">
            <a:avLst/>
          </a:prstGeom>
          <a:noFill/>
          <a:ln>
            <a:noFill/>
          </a:ln>
        </p:spPr>
      </p:pic>
      <p:sp>
        <p:nvSpPr>
          <p:cNvPr id="1198" name="Google Shape;1198;p111"/>
          <p:cNvSpPr txBox="1"/>
          <p:nvPr>
            <p:ph idx="1" type="body"/>
          </p:nvPr>
        </p:nvSpPr>
        <p:spPr>
          <a:xfrm>
            <a:off x="2669672" y="2202250"/>
            <a:ext cx="7053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Lead Form</a:t>
            </a:r>
            <a:endParaRPr sz="900">
              <a:latin typeface="Instrument Sans Medium"/>
              <a:ea typeface="Instrument Sans Medium"/>
              <a:cs typeface="Instrument Sans Medium"/>
              <a:sym typeface="Instrument Sans Medium"/>
            </a:endParaRPr>
          </a:p>
        </p:txBody>
      </p:sp>
      <p:pic>
        <p:nvPicPr>
          <p:cNvPr id="1199" name="Google Shape;1199;p111" title="event.png"/>
          <p:cNvPicPr preferRelativeResize="0"/>
          <p:nvPr/>
        </p:nvPicPr>
        <p:blipFill rotWithShape="1">
          <a:blip r:embed="rId11">
            <a:alphaModFix/>
          </a:blip>
          <a:srcRect b="0" l="0" r="0" t="0"/>
          <a:stretch/>
        </p:blipFill>
        <p:spPr>
          <a:xfrm>
            <a:off x="3781663" y="1863326"/>
            <a:ext cx="320040" cy="320040"/>
          </a:xfrm>
          <a:prstGeom prst="rect">
            <a:avLst/>
          </a:prstGeom>
          <a:noFill/>
          <a:ln>
            <a:noFill/>
          </a:ln>
        </p:spPr>
      </p:pic>
      <p:sp>
        <p:nvSpPr>
          <p:cNvPr id="1200" name="Google Shape;1200;p111"/>
          <p:cNvSpPr txBox="1"/>
          <p:nvPr>
            <p:ph idx="1" type="body"/>
          </p:nvPr>
        </p:nvSpPr>
        <p:spPr>
          <a:xfrm>
            <a:off x="3458995" y="2202250"/>
            <a:ext cx="10134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Event Marketing</a:t>
            </a:r>
            <a:endParaRPr sz="900">
              <a:latin typeface="Instrument Sans Medium"/>
              <a:ea typeface="Instrument Sans Medium"/>
              <a:cs typeface="Instrument Sans Medium"/>
              <a:sym typeface="Instrument Sans Medium"/>
            </a:endParaRPr>
          </a:p>
        </p:txBody>
      </p:sp>
      <p:pic>
        <p:nvPicPr>
          <p:cNvPr id="1201" name="Google Shape;1201;p111" title="display.png"/>
          <p:cNvPicPr preferRelativeResize="0"/>
          <p:nvPr/>
        </p:nvPicPr>
        <p:blipFill rotWithShape="1">
          <a:blip r:embed="rId12">
            <a:alphaModFix/>
          </a:blip>
          <a:srcRect b="0" l="0" r="0" t="0"/>
          <a:stretch/>
        </p:blipFill>
        <p:spPr>
          <a:xfrm>
            <a:off x="4740065" y="1863326"/>
            <a:ext cx="320040" cy="320040"/>
          </a:xfrm>
          <a:prstGeom prst="rect">
            <a:avLst/>
          </a:prstGeom>
          <a:noFill/>
          <a:ln>
            <a:noFill/>
          </a:ln>
        </p:spPr>
      </p:pic>
      <p:sp>
        <p:nvSpPr>
          <p:cNvPr id="1202" name="Google Shape;1202;p111"/>
          <p:cNvSpPr txBox="1"/>
          <p:nvPr>
            <p:ph idx="1" type="body"/>
          </p:nvPr>
        </p:nvSpPr>
        <p:spPr>
          <a:xfrm>
            <a:off x="4535440" y="2202250"/>
            <a:ext cx="8223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Display Ads</a:t>
            </a:r>
            <a:endParaRPr sz="900">
              <a:latin typeface="Instrument Sans Medium"/>
              <a:ea typeface="Instrument Sans Medium"/>
              <a:cs typeface="Instrument Sans Medium"/>
              <a:sym typeface="Instrument Sans Medium"/>
            </a:endParaRPr>
          </a:p>
        </p:txBody>
      </p:sp>
      <p:sp>
        <p:nvSpPr>
          <p:cNvPr id="1203" name="Google Shape;1203;p111"/>
          <p:cNvSpPr txBox="1"/>
          <p:nvPr/>
        </p:nvSpPr>
        <p:spPr>
          <a:xfrm>
            <a:off x="5587023" y="1743831"/>
            <a:ext cx="3382500" cy="76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b="1" lang="en" sz="1200">
                <a:solidFill>
                  <a:schemeClr val="lt1"/>
                </a:solidFill>
                <a:latin typeface="Instrument Sans"/>
                <a:ea typeface="Instrument Sans"/>
                <a:cs typeface="Instrument Sans"/>
                <a:sym typeface="Instrument Sans"/>
              </a:rPr>
              <a:t>Campaign Automation</a:t>
            </a:r>
            <a:br>
              <a:rPr b="1" lang="en" sz="1200">
                <a:solidFill>
                  <a:schemeClr val="lt1"/>
                </a:solidFill>
                <a:latin typeface="Instrument Sans"/>
                <a:ea typeface="Instrument Sans"/>
                <a:cs typeface="Instrument Sans"/>
                <a:sym typeface="Instrument Sans"/>
              </a:rPr>
            </a:br>
            <a:r>
              <a:rPr lang="en" sz="1100">
                <a:solidFill>
                  <a:schemeClr val="lt1"/>
                </a:solidFill>
                <a:latin typeface="Instrument Sans"/>
                <a:ea typeface="Instrument Sans"/>
                <a:cs typeface="Instrument Sans"/>
                <a:sym typeface="Instrument Sans"/>
              </a:rPr>
              <a:t>Easily build and automate multi-touch campaigns across email, social, webinars, and ads.</a:t>
            </a:r>
            <a:endParaRPr sz="1100">
              <a:latin typeface="Instrument Sans"/>
              <a:ea typeface="Instrument Sans"/>
              <a:cs typeface="Instrument Sans"/>
              <a:sym typeface="Instrument Sans"/>
            </a:endParaRPr>
          </a:p>
        </p:txBody>
      </p:sp>
      <p:cxnSp>
        <p:nvCxnSpPr>
          <p:cNvPr id="1204" name="Google Shape;1204;p111"/>
          <p:cNvCxnSpPr/>
          <p:nvPr/>
        </p:nvCxnSpPr>
        <p:spPr>
          <a:xfrm flipH="1" rot="10800000">
            <a:off x="424300" y="2570984"/>
            <a:ext cx="4849200" cy="9000"/>
          </a:xfrm>
          <a:prstGeom prst="straightConnector1">
            <a:avLst/>
          </a:prstGeom>
          <a:noFill/>
          <a:ln cap="flat" cmpd="sng" w="9525">
            <a:solidFill>
              <a:srgbClr val="0176A2"/>
            </a:solidFill>
            <a:prstDash val="solid"/>
            <a:round/>
            <a:headEnd len="med" w="med" type="none"/>
            <a:tailEnd len="med" w="med" type="none"/>
          </a:ln>
        </p:spPr>
      </p:cxnSp>
      <p:pic>
        <p:nvPicPr>
          <p:cNvPr id="1205" name="Google Shape;1205;p111" title="embedded.png"/>
          <p:cNvPicPr preferRelativeResize="0"/>
          <p:nvPr/>
        </p:nvPicPr>
        <p:blipFill rotWithShape="1">
          <a:blip r:embed="rId13">
            <a:alphaModFix/>
          </a:blip>
          <a:srcRect b="0" l="0" r="0" t="0"/>
          <a:stretch/>
        </p:blipFill>
        <p:spPr>
          <a:xfrm>
            <a:off x="731080" y="2773491"/>
            <a:ext cx="320040" cy="320040"/>
          </a:xfrm>
          <a:prstGeom prst="rect">
            <a:avLst/>
          </a:prstGeom>
          <a:noFill/>
          <a:ln>
            <a:noFill/>
          </a:ln>
        </p:spPr>
      </p:pic>
      <p:sp>
        <p:nvSpPr>
          <p:cNvPr id="1206" name="Google Shape;1206;p111"/>
          <p:cNvSpPr txBox="1"/>
          <p:nvPr>
            <p:ph idx="1" type="body"/>
          </p:nvPr>
        </p:nvSpPr>
        <p:spPr>
          <a:xfrm>
            <a:off x="370181" y="3102225"/>
            <a:ext cx="1179900" cy="3201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Embedded Content</a:t>
            </a:r>
            <a:endParaRPr sz="900">
              <a:latin typeface="Instrument Sans Medium"/>
              <a:ea typeface="Instrument Sans Medium"/>
              <a:cs typeface="Instrument Sans Medium"/>
              <a:sym typeface="Instrument Sans Medium"/>
            </a:endParaRPr>
          </a:p>
        </p:txBody>
      </p:sp>
      <p:pic>
        <p:nvPicPr>
          <p:cNvPr id="1207" name="Google Shape;1207;p111" title="webinar.png"/>
          <p:cNvPicPr preferRelativeResize="0"/>
          <p:nvPr/>
        </p:nvPicPr>
        <p:blipFill rotWithShape="1">
          <a:blip r:embed="rId14">
            <a:alphaModFix/>
          </a:blip>
          <a:srcRect b="0" l="0" r="0" t="0"/>
          <a:stretch/>
        </p:blipFill>
        <p:spPr>
          <a:xfrm>
            <a:off x="1823856" y="2773491"/>
            <a:ext cx="320040" cy="320040"/>
          </a:xfrm>
          <a:prstGeom prst="rect">
            <a:avLst/>
          </a:prstGeom>
          <a:noFill/>
          <a:ln>
            <a:noFill/>
          </a:ln>
        </p:spPr>
      </p:pic>
      <p:sp>
        <p:nvSpPr>
          <p:cNvPr id="1208" name="Google Shape;1208;p111"/>
          <p:cNvSpPr txBox="1"/>
          <p:nvPr>
            <p:ph idx="1" type="body"/>
          </p:nvPr>
        </p:nvSpPr>
        <p:spPr>
          <a:xfrm>
            <a:off x="1708500" y="3112425"/>
            <a:ext cx="6213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Webinars</a:t>
            </a:r>
            <a:endParaRPr sz="900">
              <a:latin typeface="Instrument Sans Medium"/>
              <a:ea typeface="Instrument Sans Medium"/>
              <a:cs typeface="Instrument Sans Medium"/>
              <a:sym typeface="Instrument Sans Medium"/>
            </a:endParaRPr>
          </a:p>
        </p:txBody>
      </p:sp>
      <p:pic>
        <p:nvPicPr>
          <p:cNvPr id="1209" name="Google Shape;1209;p111" title="video.png"/>
          <p:cNvPicPr preferRelativeResize="0"/>
          <p:nvPr/>
        </p:nvPicPr>
        <p:blipFill rotWithShape="1">
          <a:blip r:embed="rId15">
            <a:alphaModFix/>
          </a:blip>
          <a:srcRect b="0" l="0" r="0" t="0"/>
          <a:stretch/>
        </p:blipFill>
        <p:spPr>
          <a:xfrm>
            <a:off x="2794162" y="2773491"/>
            <a:ext cx="320040" cy="320040"/>
          </a:xfrm>
          <a:prstGeom prst="rect">
            <a:avLst/>
          </a:prstGeom>
          <a:noFill/>
          <a:ln>
            <a:noFill/>
          </a:ln>
        </p:spPr>
      </p:pic>
      <p:sp>
        <p:nvSpPr>
          <p:cNvPr id="1210" name="Google Shape;1210;p111"/>
          <p:cNvSpPr txBox="1"/>
          <p:nvPr>
            <p:ph idx="1" type="body"/>
          </p:nvPr>
        </p:nvSpPr>
        <p:spPr>
          <a:xfrm>
            <a:off x="2377858" y="3112425"/>
            <a:ext cx="11595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Personalized Video</a:t>
            </a:r>
            <a:endParaRPr sz="900">
              <a:latin typeface="Instrument Sans Medium"/>
              <a:ea typeface="Instrument Sans Medium"/>
              <a:cs typeface="Instrument Sans Medium"/>
              <a:sym typeface="Instrument Sans Medium"/>
            </a:endParaRPr>
          </a:p>
        </p:txBody>
      </p:sp>
      <p:pic>
        <p:nvPicPr>
          <p:cNvPr id="1211" name="Google Shape;1211;p111" title="documents.png"/>
          <p:cNvPicPr preferRelativeResize="0"/>
          <p:nvPr/>
        </p:nvPicPr>
        <p:blipFill rotWithShape="1">
          <a:blip r:embed="rId16">
            <a:alphaModFix/>
          </a:blip>
          <a:srcRect b="0" l="0" r="0" t="0"/>
          <a:stretch/>
        </p:blipFill>
        <p:spPr>
          <a:xfrm>
            <a:off x="3781666" y="2773491"/>
            <a:ext cx="320040" cy="320040"/>
          </a:xfrm>
          <a:prstGeom prst="rect">
            <a:avLst/>
          </a:prstGeom>
          <a:noFill/>
          <a:ln>
            <a:noFill/>
          </a:ln>
        </p:spPr>
      </p:pic>
      <p:sp>
        <p:nvSpPr>
          <p:cNvPr id="1212" name="Google Shape;1212;p111"/>
          <p:cNvSpPr txBox="1"/>
          <p:nvPr>
            <p:ph idx="1" type="body"/>
          </p:nvPr>
        </p:nvSpPr>
        <p:spPr>
          <a:xfrm>
            <a:off x="3491470" y="3112415"/>
            <a:ext cx="10134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Documents</a:t>
            </a:r>
            <a:endParaRPr sz="900">
              <a:latin typeface="Instrument Sans Medium"/>
              <a:ea typeface="Instrument Sans Medium"/>
              <a:cs typeface="Instrument Sans Medium"/>
              <a:sym typeface="Instrument Sans Medium"/>
            </a:endParaRPr>
          </a:p>
        </p:txBody>
      </p:sp>
      <p:pic>
        <p:nvPicPr>
          <p:cNvPr id="1213" name="Google Shape;1213;p111" title="microsite.png"/>
          <p:cNvPicPr preferRelativeResize="0"/>
          <p:nvPr/>
        </p:nvPicPr>
        <p:blipFill rotWithShape="1">
          <a:blip r:embed="rId17">
            <a:alphaModFix/>
          </a:blip>
          <a:srcRect b="0" l="0" r="0" t="0"/>
          <a:stretch/>
        </p:blipFill>
        <p:spPr>
          <a:xfrm>
            <a:off x="4772540" y="2773491"/>
            <a:ext cx="320040" cy="320040"/>
          </a:xfrm>
          <a:prstGeom prst="rect">
            <a:avLst/>
          </a:prstGeom>
          <a:noFill/>
          <a:ln>
            <a:noFill/>
          </a:ln>
        </p:spPr>
      </p:pic>
      <p:sp>
        <p:nvSpPr>
          <p:cNvPr id="1214" name="Google Shape;1214;p111"/>
          <p:cNvSpPr txBox="1"/>
          <p:nvPr>
            <p:ph idx="1" type="body"/>
          </p:nvPr>
        </p:nvSpPr>
        <p:spPr>
          <a:xfrm>
            <a:off x="4567915" y="3112415"/>
            <a:ext cx="8223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Microsites</a:t>
            </a:r>
            <a:endParaRPr sz="900">
              <a:latin typeface="Instrument Sans Medium"/>
              <a:ea typeface="Instrument Sans Medium"/>
              <a:cs typeface="Instrument Sans Medium"/>
              <a:sym typeface="Instrument Sans Medium"/>
            </a:endParaRPr>
          </a:p>
        </p:txBody>
      </p:sp>
      <p:sp>
        <p:nvSpPr>
          <p:cNvPr id="1215" name="Google Shape;1215;p111"/>
          <p:cNvSpPr txBox="1"/>
          <p:nvPr/>
        </p:nvSpPr>
        <p:spPr>
          <a:xfrm>
            <a:off x="5619498" y="2653996"/>
            <a:ext cx="3382500" cy="76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b="1" lang="en" sz="1200">
                <a:solidFill>
                  <a:schemeClr val="lt1"/>
                </a:solidFill>
                <a:latin typeface="Instrument Sans"/>
                <a:ea typeface="Instrument Sans"/>
                <a:cs typeface="Instrument Sans"/>
                <a:sym typeface="Instrument Sans"/>
              </a:rPr>
              <a:t>Content Syndication</a:t>
            </a:r>
            <a:br>
              <a:rPr b="1" lang="en" sz="1200">
                <a:solidFill>
                  <a:schemeClr val="lt1"/>
                </a:solidFill>
                <a:latin typeface="Instrument Sans"/>
                <a:ea typeface="Instrument Sans"/>
                <a:cs typeface="Instrument Sans"/>
                <a:sym typeface="Instrument Sans"/>
              </a:rPr>
            </a:br>
            <a:r>
              <a:rPr lang="en" sz="1100">
                <a:solidFill>
                  <a:schemeClr val="lt1"/>
                </a:solidFill>
                <a:latin typeface="Instrument Sans"/>
                <a:ea typeface="Instrument Sans"/>
                <a:cs typeface="Instrument Sans"/>
                <a:sym typeface="Instrument Sans"/>
              </a:rPr>
              <a:t>Activate and distribute content in multiple formats across partner websites with minimal lift.</a:t>
            </a:r>
            <a:endParaRPr sz="1100">
              <a:latin typeface="Instrument Sans"/>
              <a:ea typeface="Instrument Sans"/>
              <a:cs typeface="Instrument Sans"/>
              <a:sym typeface="Instrument Sans"/>
            </a:endParaRPr>
          </a:p>
        </p:txBody>
      </p:sp>
      <p:cxnSp>
        <p:nvCxnSpPr>
          <p:cNvPr id="1216" name="Google Shape;1216;p111"/>
          <p:cNvCxnSpPr/>
          <p:nvPr/>
        </p:nvCxnSpPr>
        <p:spPr>
          <a:xfrm flipH="1" rot="10800000">
            <a:off x="424300" y="3496208"/>
            <a:ext cx="4849200" cy="9000"/>
          </a:xfrm>
          <a:prstGeom prst="straightConnector1">
            <a:avLst/>
          </a:prstGeom>
          <a:noFill/>
          <a:ln cap="flat" cmpd="sng" w="9525">
            <a:solidFill>
              <a:srgbClr val="5CADC9"/>
            </a:solidFill>
            <a:prstDash val="solid"/>
            <a:round/>
            <a:headEnd len="med" w="med" type="none"/>
            <a:tailEnd len="med" w="med" type="none"/>
          </a:ln>
        </p:spPr>
      </p:cxnSp>
      <p:pic>
        <p:nvPicPr>
          <p:cNvPr id="1217" name="Google Shape;1217;p111" title="channel.png"/>
          <p:cNvPicPr preferRelativeResize="0"/>
          <p:nvPr/>
        </p:nvPicPr>
        <p:blipFill rotWithShape="1">
          <a:blip r:embed="rId18">
            <a:alphaModFix/>
          </a:blip>
          <a:srcRect b="0" l="0" r="0" t="0"/>
          <a:stretch/>
        </p:blipFill>
        <p:spPr>
          <a:xfrm>
            <a:off x="731086" y="3744599"/>
            <a:ext cx="320040" cy="320040"/>
          </a:xfrm>
          <a:prstGeom prst="rect">
            <a:avLst/>
          </a:prstGeom>
          <a:noFill/>
          <a:ln>
            <a:noFill/>
          </a:ln>
        </p:spPr>
      </p:pic>
      <p:sp>
        <p:nvSpPr>
          <p:cNvPr id="1218" name="Google Shape;1218;p111"/>
          <p:cNvSpPr txBox="1"/>
          <p:nvPr>
            <p:ph idx="1" type="body"/>
          </p:nvPr>
        </p:nvSpPr>
        <p:spPr>
          <a:xfrm>
            <a:off x="337715" y="4073333"/>
            <a:ext cx="1179900" cy="3201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Channel AI</a:t>
            </a:r>
            <a:endParaRPr sz="900">
              <a:latin typeface="Instrument Sans Medium"/>
              <a:ea typeface="Instrument Sans Medium"/>
              <a:cs typeface="Instrument Sans Medium"/>
              <a:sym typeface="Instrument Sans Medium"/>
            </a:endParaRPr>
          </a:p>
        </p:txBody>
      </p:sp>
      <p:pic>
        <p:nvPicPr>
          <p:cNvPr id="1219" name="Google Shape;1219;p111" title="smartJourney.png"/>
          <p:cNvPicPr preferRelativeResize="0"/>
          <p:nvPr/>
        </p:nvPicPr>
        <p:blipFill rotWithShape="1">
          <a:blip r:embed="rId19">
            <a:alphaModFix/>
          </a:blip>
          <a:srcRect b="0" l="0" r="0" t="0"/>
          <a:stretch/>
        </p:blipFill>
        <p:spPr>
          <a:xfrm>
            <a:off x="1823862" y="3744599"/>
            <a:ext cx="320040" cy="320040"/>
          </a:xfrm>
          <a:prstGeom prst="rect">
            <a:avLst/>
          </a:prstGeom>
          <a:noFill/>
          <a:ln>
            <a:noFill/>
          </a:ln>
        </p:spPr>
      </p:pic>
      <p:sp>
        <p:nvSpPr>
          <p:cNvPr id="1220" name="Google Shape;1220;p111"/>
          <p:cNvSpPr txBox="1"/>
          <p:nvPr>
            <p:ph idx="1" type="body"/>
          </p:nvPr>
        </p:nvSpPr>
        <p:spPr>
          <a:xfrm>
            <a:off x="1478758" y="4083525"/>
            <a:ext cx="10134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Smart Journeys</a:t>
            </a:r>
            <a:endParaRPr sz="900">
              <a:latin typeface="Instrument Sans Medium"/>
              <a:ea typeface="Instrument Sans Medium"/>
              <a:cs typeface="Instrument Sans Medium"/>
              <a:sym typeface="Instrument Sans Medium"/>
            </a:endParaRPr>
          </a:p>
        </p:txBody>
      </p:sp>
      <p:pic>
        <p:nvPicPr>
          <p:cNvPr id="1221" name="Google Shape;1221;p111" title="video_2.png"/>
          <p:cNvPicPr preferRelativeResize="0"/>
          <p:nvPr/>
        </p:nvPicPr>
        <p:blipFill rotWithShape="1">
          <a:blip r:embed="rId20">
            <a:alphaModFix/>
          </a:blip>
          <a:srcRect b="0" l="0" r="0" t="0"/>
          <a:stretch/>
        </p:blipFill>
        <p:spPr>
          <a:xfrm>
            <a:off x="2794168" y="3744599"/>
            <a:ext cx="320040" cy="320040"/>
          </a:xfrm>
          <a:prstGeom prst="rect">
            <a:avLst/>
          </a:prstGeom>
          <a:noFill/>
          <a:ln>
            <a:noFill/>
          </a:ln>
        </p:spPr>
      </p:pic>
      <p:sp>
        <p:nvSpPr>
          <p:cNvPr id="1222" name="Google Shape;1222;p111"/>
          <p:cNvSpPr txBox="1"/>
          <p:nvPr>
            <p:ph idx="1" type="body"/>
          </p:nvPr>
        </p:nvSpPr>
        <p:spPr>
          <a:xfrm>
            <a:off x="2421159" y="4083533"/>
            <a:ext cx="11595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Video</a:t>
            </a:r>
            <a:endParaRPr sz="900">
              <a:latin typeface="Instrument Sans Medium"/>
              <a:ea typeface="Instrument Sans Medium"/>
              <a:cs typeface="Instrument Sans Medium"/>
              <a:sym typeface="Instrument Sans Medium"/>
            </a:endParaRPr>
          </a:p>
        </p:txBody>
      </p:sp>
      <p:pic>
        <p:nvPicPr>
          <p:cNvPr id="1223" name="Google Shape;1223;p111" title="concierge.png"/>
          <p:cNvPicPr preferRelativeResize="0"/>
          <p:nvPr/>
        </p:nvPicPr>
        <p:blipFill rotWithShape="1">
          <a:blip r:embed="rId21">
            <a:alphaModFix/>
          </a:blip>
          <a:srcRect b="0" l="0" r="0" t="0"/>
          <a:stretch/>
        </p:blipFill>
        <p:spPr>
          <a:xfrm>
            <a:off x="3781672" y="3744599"/>
            <a:ext cx="320040" cy="320040"/>
          </a:xfrm>
          <a:prstGeom prst="rect">
            <a:avLst/>
          </a:prstGeom>
          <a:noFill/>
          <a:ln>
            <a:noFill/>
          </a:ln>
        </p:spPr>
      </p:pic>
      <p:sp>
        <p:nvSpPr>
          <p:cNvPr id="1224" name="Google Shape;1224;p111"/>
          <p:cNvSpPr txBox="1"/>
          <p:nvPr>
            <p:ph idx="1" type="body"/>
          </p:nvPr>
        </p:nvSpPr>
        <p:spPr>
          <a:xfrm>
            <a:off x="3388670" y="4083525"/>
            <a:ext cx="11595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VPMM-Concierge</a:t>
            </a:r>
            <a:endParaRPr sz="900">
              <a:latin typeface="Instrument Sans Medium"/>
              <a:ea typeface="Instrument Sans Medium"/>
              <a:cs typeface="Instrument Sans Medium"/>
              <a:sym typeface="Instrument Sans Medium"/>
            </a:endParaRPr>
          </a:p>
        </p:txBody>
      </p:sp>
      <p:pic>
        <p:nvPicPr>
          <p:cNvPr id="1225" name="Google Shape;1225;p111" title="marketplace.png"/>
          <p:cNvPicPr preferRelativeResize="0"/>
          <p:nvPr/>
        </p:nvPicPr>
        <p:blipFill rotWithShape="1">
          <a:blip r:embed="rId22">
            <a:alphaModFix/>
          </a:blip>
          <a:srcRect b="0" l="0" r="0" t="0"/>
          <a:stretch/>
        </p:blipFill>
        <p:spPr>
          <a:xfrm>
            <a:off x="4772545" y="3744599"/>
            <a:ext cx="320040" cy="320040"/>
          </a:xfrm>
          <a:prstGeom prst="rect">
            <a:avLst/>
          </a:prstGeom>
          <a:noFill/>
          <a:ln>
            <a:noFill/>
          </a:ln>
        </p:spPr>
      </p:pic>
      <p:sp>
        <p:nvSpPr>
          <p:cNvPr id="1226" name="Google Shape;1226;p111"/>
          <p:cNvSpPr txBox="1"/>
          <p:nvPr>
            <p:ph idx="1" type="body"/>
          </p:nvPr>
        </p:nvSpPr>
        <p:spPr>
          <a:xfrm>
            <a:off x="4567920" y="4083523"/>
            <a:ext cx="822300" cy="309900"/>
          </a:xfrm>
          <a:prstGeom prst="rect">
            <a:avLst/>
          </a:prstGeom>
        </p:spPr>
        <p:txBody>
          <a:bodyPr anchorCtr="0" anchor="t" bIns="91425" lIns="0" spcFirstLastPara="1" rIns="91425" wrap="square" tIns="91425">
            <a:noAutofit/>
          </a:bodyPr>
          <a:lstStyle/>
          <a:p>
            <a:pPr indent="0" lvl="0" marL="0" rtl="0" algn="ctr">
              <a:spcBef>
                <a:spcPts val="0"/>
              </a:spcBef>
              <a:spcAft>
                <a:spcPts val="800"/>
              </a:spcAft>
              <a:buNone/>
            </a:pPr>
            <a:r>
              <a:rPr lang="en" sz="900">
                <a:solidFill>
                  <a:schemeClr val="accent4"/>
                </a:solidFill>
                <a:latin typeface="Instrument Sans Medium"/>
                <a:ea typeface="Instrument Sans Medium"/>
                <a:cs typeface="Instrument Sans Medium"/>
                <a:sym typeface="Instrument Sans Medium"/>
              </a:rPr>
              <a:t>Marketplace</a:t>
            </a:r>
            <a:endParaRPr sz="900">
              <a:latin typeface="Instrument Sans Medium"/>
              <a:ea typeface="Instrument Sans Medium"/>
              <a:cs typeface="Instrument Sans Medium"/>
              <a:sym typeface="Instrument Sans Medium"/>
            </a:endParaRPr>
          </a:p>
        </p:txBody>
      </p:sp>
      <p:sp>
        <p:nvSpPr>
          <p:cNvPr id="1227" name="Google Shape;1227;p111"/>
          <p:cNvSpPr txBox="1"/>
          <p:nvPr/>
        </p:nvSpPr>
        <p:spPr>
          <a:xfrm>
            <a:off x="5619500" y="3538509"/>
            <a:ext cx="3350100" cy="95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b="1" lang="en" sz="1200">
                <a:solidFill>
                  <a:schemeClr val="lt1"/>
                </a:solidFill>
                <a:latin typeface="Instrument Sans"/>
                <a:ea typeface="Instrument Sans"/>
                <a:cs typeface="Instrument Sans"/>
                <a:sym typeface="Instrument Sans"/>
              </a:rPr>
              <a:t>Adoption</a:t>
            </a:r>
            <a:br>
              <a:rPr b="1" lang="en" sz="1200">
                <a:solidFill>
                  <a:schemeClr val="lt1"/>
                </a:solidFill>
                <a:latin typeface="Instrument Sans"/>
                <a:ea typeface="Instrument Sans"/>
                <a:cs typeface="Instrument Sans"/>
                <a:sym typeface="Instrument Sans"/>
              </a:rPr>
            </a:br>
            <a:r>
              <a:rPr lang="en" sz="1100">
                <a:solidFill>
                  <a:schemeClr val="lt1"/>
                </a:solidFill>
                <a:latin typeface="Instrument Sans"/>
                <a:ea typeface="Instrument Sans"/>
                <a:cs typeface="Instrument Sans"/>
                <a:sym typeface="Instrument Sans"/>
              </a:rPr>
              <a:t>Boost partner usage with AI guidance, smart workflows, personalized experiences, and concierge support.</a:t>
            </a:r>
            <a:endParaRPr sz="1100">
              <a:latin typeface="Instrument Sans"/>
              <a:ea typeface="Instrument Sans"/>
              <a:cs typeface="Instrument Sans"/>
              <a:sym typeface="Instrument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pic>
        <p:nvPicPr>
          <p:cNvPr id="1232" name="Google Shape;1232;p112" title="hpe_pri_wht_rev_rgb.png"/>
          <p:cNvPicPr preferRelativeResize="0"/>
          <p:nvPr>
            <p:ph idx="7" type="pic"/>
          </p:nvPr>
        </p:nvPicPr>
        <p:blipFill rotWithShape="1">
          <a:blip r:embed="rId3">
            <a:alphaModFix/>
          </a:blip>
          <a:srcRect b="-21963" l="-51502" r="-51502" t="-21963"/>
          <a:stretch/>
        </p:blipFill>
        <p:spPr>
          <a:xfrm>
            <a:off x="2539458" y="1801500"/>
            <a:ext cx="1982700" cy="592200"/>
          </a:xfrm>
          <a:prstGeom prst="roundRect">
            <a:avLst>
              <a:gd fmla="val 16667" name="adj"/>
            </a:avLst>
          </a:prstGeom>
        </p:spPr>
      </p:pic>
      <p:sp>
        <p:nvSpPr>
          <p:cNvPr id="1233" name="Google Shape;1233;p112"/>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34" name="Google Shape;1234;p112"/>
          <p:cNvSpPr txBox="1"/>
          <p:nvPr>
            <p:ph type="title"/>
          </p:nvPr>
        </p:nvSpPr>
        <p:spPr>
          <a:xfrm>
            <a:off x="457200" y="499225"/>
            <a:ext cx="5532300" cy="5373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a:t>Trusted by Leading Brands</a:t>
            </a:r>
            <a:endParaRPr/>
          </a:p>
        </p:txBody>
      </p:sp>
      <p:pic>
        <p:nvPicPr>
          <p:cNvPr id="1235" name="Google Shape;1235;p112" title="image 19.png"/>
          <p:cNvPicPr preferRelativeResize="0"/>
          <p:nvPr>
            <p:ph idx="2" type="pic"/>
          </p:nvPr>
        </p:nvPicPr>
        <p:blipFill rotWithShape="1">
          <a:blip r:embed="rId4">
            <a:alphaModFix/>
          </a:blip>
          <a:srcRect b="14375" l="-80221" r="-111493" t="14389"/>
          <a:stretch/>
        </p:blipFill>
        <p:spPr>
          <a:xfrm>
            <a:off x="2539475" y="2691375"/>
            <a:ext cx="1982700" cy="592200"/>
          </a:xfrm>
          <a:prstGeom prst="roundRect">
            <a:avLst>
              <a:gd fmla="val 16667" name="adj"/>
            </a:avLst>
          </a:prstGeom>
        </p:spPr>
      </p:pic>
      <p:pic>
        <p:nvPicPr>
          <p:cNvPr id="1236" name="Google Shape;1236;p112" title="image 20.png"/>
          <p:cNvPicPr preferRelativeResize="0"/>
          <p:nvPr>
            <p:ph idx="3" type="pic"/>
          </p:nvPr>
        </p:nvPicPr>
        <p:blipFill rotWithShape="1">
          <a:blip r:embed="rId5">
            <a:alphaModFix/>
          </a:blip>
          <a:srcRect b="-13067" l="-27351" r="-52828" t="-13067"/>
          <a:stretch/>
        </p:blipFill>
        <p:spPr>
          <a:xfrm>
            <a:off x="457233" y="1801500"/>
            <a:ext cx="1982700" cy="592200"/>
          </a:xfrm>
          <a:prstGeom prst="roundRect">
            <a:avLst>
              <a:gd fmla="val 16667" name="adj"/>
            </a:avLst>
          </a:prstGeom>
        </p:spPr>
      </p:pic>
      <p:pic>
        <p:nvPicPr>
          <p:cNvPr id="1237" name="Google Shape;1237;p112" title="image 21.png"/>
          <p:cNvPicPr preferRelativeResize="0"/>
          <p:nvPr>
            <p:ph idx="4" type="pic"/>
          </p:nvPr>
        </p:nvPicPr>
        <p:blipFill rotWithShape="1">
          <a:blip r:embed="rId6">
            <a:alphaModFix/>
          </a:blip>
          <a:srcRect b="6769" l="-94730" r="-94788" t="6769"/>
          <a:stretch/>
        </p:blipFill>
        <p:spPr>
          <a:xfrm>
            <a:off x="4621716" y="1801500"/>
            <a:ext cx="1982700" cy="592200"/>
          </a:xfrm>
          <a:prstGeom prst="roundRect">
            <a:avLst>
              <a:gd fmla="val 16667" name="adj"/>
            </a:avLst>
          </a:prstGeom>
        </p:spPr>
      </p:pic>
      <p:pic>
        <p:nvPicPr>
          <p:cNvPr id="1238" name="Google Shape;1238;p112" title="image 22.png"/>
          <p:cNvPicPr preferRelativeResize="0"/>
          <p:nvPr>
            <p:ph idx="5" type="pic"/>
          </p:nvPr>
        </p:nvPicPr>
        <p:blipFill rotWithShape="1">
          <a:blip r:embed="rId7">
            <a:alphaModFix/>
          </a:blip>
          <a:srcRect b="-53594" l="-68035" r="-68035" t="-53573"/>
          <a:stretch/>
        </p:blipFill>
        <p:spPr>
          <a:xfrm>
            <a:off x="6703974" y="1801500"/>
            <a:ext cx="1982700" cy="592200"/>
          </a:xfrm>
          <a:prstGeom prst="roundRect">
            <a:avLst>
              <a:gd fmla="val 16667" name="adj"/>
            </a:avLst>
          </a:prstGeom>
        </p:spPr>
      </p:pic>
      <p:pic>
        <p:nvPicPr>
          <p:cNvPr id="1239" name="Google Shape;1239;p112" title="image 23.png"/>
          <p:cNvPicPr preferRelativeResize="0"/>
          <p:nvPr>
            <p:ph idx="6" type="pic"/>
          </p:nvPr>
        </p:nvPicPr>
        <p:blipFill rotWithShape="1">
          <a:blip r:embed="rId8">
            <a:alphaModFix/>
          </a:blip>
          <a:srcRect b="0" l="-129435" r="-218593" t="-33832"/>
          <a:stretch/>
        </p:blipFill>
        <p:spPr>
          <a:xfrm>
            <a:off x="457200" y="2650125"/>
            <a:ext cx="1982700" cy="592200"/>
          </a:xfrm>
          <a:prstGeom prst="roundRect">
            <a:avLst>
              <a:gd fmla="val 16667" name="adj"/>
            </a:avLst>
          </a:prstGeom>
        </p:spPr>
      </p:pic>
      <p:pic>
        <p:nvPicPr>
          <p:cNvPr id="1240" name="Google Shape;1240;p112" title="image 25.png"/>
          <p:cNvPicPr preferRelativeResize="0"/>
          <p:nvPr>
            <p:ph idx="8" type="pic"/>
          </p:nvPr>
        </p:nvPicPr>
        <p:blipFill rotWithShape="1">
          <a:blip r:embed="rId9">
            <a:alphaModFix/>
          </a:blip>
          <a:srcRect b="-92584" l="-48794" r="-48755" t="-92641"/>
          <a:stretch/>
        </p:blipFill>
        <p:spPr>
          <a:xfrm>
            <a:off x="4621716" y="2650125"/>
            <a:ext cx="1982700" cy="592200"/>
          </a:xfrm>
          <a:prstGeom prst="roundRect">
            <a:avLst>
              <a:gd fmla="val 16667" name="adj"/>
            </a:avLst>
          </a:prstGeom>
        </p:spPr>
      </p:pic>
      <p:pic>
        <p:nvPicPr>
          <p:cNvPr id="1241" name="Google Shape;1241;p112" title="ServiceNow_logo.svg.png"/>
          <p:cNvPicPr preferRelativeResize="0"/>
          <p:nvPr>
            <p:ph idx="9" type="pic"/>
          </p:nvPr>
        </p:nvPicPr>
        <p:blipFill rotWithShape="1">
          <a:blip r:embed="rId10">
            <a:alphaModFix/>
          </a:blip>
          <a:srcRect b="-100096" l="-29765" r="-29749" t="-120725"/>
          <a:stretch/>
        </p:blipFill>
        <p:spPr>
          <a:xfrm>
            <a:off x="6703974" y="2650125"/>
            <a:ext cx="1982700" cy="592200"/>
          </a:xfrm>
          <a:prstGeom prst="roundRect">
            <a:avLst>
              <a:gd fmla="val 16667" name="adj"/>
            </a:avLst>
          </a:prstGeom>
        </p:spPr>
      </p:pic>
      <p:pic>
        <p:nvPicPr>
          <p:cNvPr id="1242" name="Google Shape;1242;p112" title="TD-SYNNEX_Logo_White-2048x395-1-1024x198.png"/>
          <p:cNvPicPr preferRelativeResize="0"/>
          <p:nvPr>
            <p:ph idx="14" type="pic"/>
          </p:nvPr>
        </p:nvPicPr>
        <p:blipFill rotWithShape="1">
          <a:blip r:embed="rId11">
            <a:alphaModFix/>
          </a:blip>
          <a:srcRect b="-69405" l="-27307" r="-27323" t="-69429"/>
          <a:stretch/>
        </p:blipFill>
        <p:spPr>
          <a:xfrm>
            <a:off x="2539458" y="3498775"/>
            <a:ext cx="1982700" cy="592200"/>
          </a:xfrm>
          <a:prstGeom prst="roundRect">
            <a:avLst>
              <a:gd fmla="val 16667" name="adj"/>
            </a:avLst>
          </a:prstGeom>
        </p:spPr>
      </p:pic>
      <p:pic>
        <p:nvPicPr>
          <p:cNvPr id="1243" name="Google Shape;1243;p112"/>
          <p:cNvPicPr preferRelativeResize="0"/>
          <p:nvPr/>
        </p:nvPicPr>
        <p:blipFill>
          <a:blip r:embed="rId12">
            <a:alphaModFix/>
          </a:blip>
          <a:stretch>
            <a:fillRect/>
          </a:stretch>
        </p:blipFill>
        <p:spPr>
          <a:xfrm>
            <a:off x="6942965" y="3293290"/>
            <a:ext cx="1504725" cy="1003180"/>
          </a:xfrm>
          <a:prstGeom prst="rect">
            <a:avLst/>
          </a:prstGeom>
          <a:noFill/>
          <a:ln>
            <a:noFill/>
          </a:ln>
        </p:spPr>
      </p:pic>
      <p:pic>
        <p:nvPicPr>
          <p:cNvPr id="1244" name="Google Shape;1244;p112"/>
          <p:cNvPicPr preferRelativeResize="0"/>
          <p:nvPr/>
        </p:nvPicPr>
        <p:blipFill>
          <a:blip r:embed="rId13">
            <a:alphaModFix/>
          </a:blip>
          <a:stretch>
            <a:fillRect/>
          </a:stretch>
        </p:blipFill>
        <p:spPr>
          <a:xfrm>
            <a:off x="5010412" y="3615825"/>
            <a:ext cx="1205326" cy="358125"/>
          </a:xfrm>
          <a:prstGeom prst="rect">
            <a:avLst/>
          </a:prstGeom>
          <a:noFill/>
          <a:ln>
            <a:noFill/>
          </a:ln>
        </p:spPr>
      </p:pic>
      <p:pic>
        <p:nvPicPr>
          <p:cNvPr id="1245" name="Google Shape;1245;p112"/>
          <p:cNvPicPr preferRelativeResize="0"/>
          <p:nvPr/>
        </p:nvPicPr>
        <p:blipFill>
          <a:blip r:embed="rId14">
            <a:alphaModFix/>
          </a:blip>
          <a:stretch>
            <a:fillRect/>
          </a:stretch>
        </p:blipFill>
        <p:spPr>
          <a:xfrm>
            <a:off x="609600" y="3686179"/>
            <a:ext cx="1205349" cy="2173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p113"/>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51" name="Google Shape;1251;p113"/>
          <p:cNvSpPr txBox="1"/>
          <p:nvPr>
            <p:ph idx="2" type="title"/>
          </p:nvPr>
        </p:nvSpPr>
        <p:spPr>
          <a:xfrm>
            <a:off x="457200" y="1895400"/>
            <a:ext cx="6251700" cy="2254800"/>
          </a:xfrm>
          <a:prstGeom prst="rect">
            <a:avLst/>
          </a:prstGeom>
        </p:spPr>
        <p:txBody>
          <a:bodyPr anchorCtr="0" anchor="b" bIns="91425" lIns="0" spcFirstLastPara="1" rIns="91425" wrap="square" tIns="0">
            <a:noAutofit/>
          </a:bodyPr>
          <a:lstStyle/>
          <a:p>
            <a:pPr indent="0" lvl="0" marL="0" rtl="0" algn="l">
              <a:spcBef>
                <a:spcPts val="0"/>
              </a:spcBef>
              <a:spcAft>
                <a:spcPts val="0"/>
              </a:spcAft>
              <a:buNone/>
            </a:pPr>
            <a:r>
              <a:rPr lang="en"/>
              <a:t>Live </a:t>
            </a:r>
            <a:r>
              <a:rPr lang="en">
                <a:solidFill>
                  <a:schemeClr val="accent1"/>
                </a:solidFill>
              </a:rPr>
              <a:t>Demo</a:t>
            </a:r>
            <a:endParaRPr>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114"/>
          <p:cNvSpPr txBox="1"/>
          <p:nvPr>
            <p:ph type="title"/>
          </p:nvPr>
        </p:nvSpPr>
        <p:spPr>
          <a:xfrm>
            <a:off x="457200" y="499225"/>
            <a:ext cx="8542200" cy="13353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sz="2700"/>
              <a:t>2026 Vision</a:t>
            </a:r>
            <a:endParaRPr sz="27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57" name="Google Shape;1257;p114"/>
          <p:cNvSpPr txBox="1"/>
          <p:nvPr>
            <p:ph idx="4294967295" type="body"/>
          </p:nvPr>
        </p:nvSpPr>
        <p:spPr>
          <a:xfrm>
            <a:off x="386550" y="982375"/>
            <a:ext cx="7098300" cy="3361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2"/>
                </a:solidFill>
                <a:latin typeface="DM Sans"/>
                <a:ea typeface="DM Sans"/>
                <a:cs typeface="DM Sans"/>
                <a:sym typeface="DM Sans"/>
              </a:rPr>
              <a:t>Partner Cloud + Structured = Full Partner Lifecycle, Not Just Management</a:t>
            </a:r>
            <a:br>
              <a:rPr lang="en" sz="1100">
                <a:solidFill>
                  <a:srgbClr val="000000"/>
                </a:solidFill>
                <a:latin typeface="DM Sans"/>
                <a:ea typeface="DM Sans"/>
                <a:cs typeface="DM Sans"/>
                <a:sym typeface="DM Sans"/>
              </a:rPr>
            </a:br>
            <a:r>
              <a:rPr lang="en" sz="1100">
                <a:latin typeface="DM Sans"/>
                <a:ea typeface="DM Sans"/>
                <a:cs typeface="DM Sans"/>
                <a:sym typeface="DM Sans"/>
              </a:rPr>
              <a:t>Salesforce Partner Cloud gives customers the ability to manage their partner ecosystem, programs, tiers, incentives, and operations. Structured gives them the ability to activate that ecosystem leveraging customized content, </a:t>
            </a:r>
            <a:r>
              <a:rPr lang="en" sz="1100">
                <a:latin typeface="DM Sans"/>
                <a:ea typeface="DM Sans"/>
                <a:cs typeface="DM Sans"/>
                <a:sym typeface="DM Sans"/>
              </a:rPr>
              <a:t>campaigns</a:t>
            </a:r>
            <a:r>
              <a:rPr lang="en" sz="1100">
                <a:latin typeface="DM Sans"/>
                <a:ea typeface="DM Sans"/>
                <a:cs typeface="DM Sans"/>
                <a:sym typeface="DM Sans"/>
              </a:rPr>
              <a:t>, and AI-led partner engagement.</a:t>
            </a:r>
            <a:endParaRPr sz="1100">
              <a:latin typeface="DM Sans"/>
              <a:ea typeface="DM Sans"/>
              <a:cs typeface="DM Sans"/>
              <a:sym typeface="DM Sans"/>
            </a:endParaRPr>
          </a:p>
          <a:p>
            <a:pPr indent="0" lvl="0" marL="0" rtl="0" algn="l">
              <a:lnSpc>
                <a:spcPct val="95000"/>
              </a:lnSpc>
              <a:spcBef>
                <a:spcPts val="1200"/>
              </a:spcBef>
              <a:spcAft>
                <a:spcPts val="0"/>
              </a:spcAft>
              <a:buNone/>
            </a:pPr>
            <a:r>
              <a:t/>
            </a:r>
            <a:endParaRPr sz="1100">
              <a:latin typeface="DM Sans"/>
              <a:ea typeface="DM Sans"/>
              <a:cs typeface="DM Sans"/>
              <a:sym typeface="DM Sans"/>
            </a:endParaRPr>
          </a:p>
          <a:p>
            <a:pPr indent="0" lvl="0" marL="0" rtl="0" algn="l">
              <a:lnSpc>
                <a:spcPct val="95000"/>
              </a:lnSpc>
              <a:spcBef>
                <a:spcPts val="0"/>
              </a:spcBef>
              <a:spcAft>
                <a:spcPts val="0"/>
              </a:spcAft>
              <a:buNone/>
            </a:pPr>
            <a:r>
              <a:rPr b="1" lang="en">
                <a:solidFill>
                  <a:schemeClr val="accent2"/>
                </a:solidFill>
                <a:latin typeface="DM Sans"/>
                <a:ea typeface="DM Sans"/>
                <a:cs typeface="DM Sans"/>
                <a:sym typeface="DM Sans"/>
              </a:rPr>
              <a:t>Together, we deliver the full end-to-end partner experience:</a:t>
            </a:r>
            <a:endParaRPr sz="1100">
              <a:solidFill>
                <a:schemeClr val="accent2"/>
              </a:solidFill>
              <a:latin typeface="DM Sans"/>
              <a:ea typeface="DM Sans"/>
              <a:cs typeface="DM Sans"/>
              <a:sym typeface="DM Sans"/>
            </a:endParaRPr>
          </a:p>
          <a:p>
            <a:pPr indent="-298450" lvl="0" marL="457200" rtl="0" algn="l">
              <a:lnSpc>
                <a:spcPct val="95000"/>
              </a:lnSpc>
              <a:spcBef>
                <a:spcPts val="0"/>
              </a:spcBef>
              <a:spcAft>
                <a:spcPts val="0"/>
              </a:spcAft>
              <a:buSzPts val="1100"/>
              <a:buFont typeface="DM Sans"/>
              <a:buChar char="●"/>
            </a:pPr>
            <a:r>
              <a:rPr lang="en" sz="1100">
                <a:latin typeface="DM Sans"/>
                <a:ea typeface="DM Sans"/>
                <a:cs typeface="DM Sans"/>
                <a:sym typeface="DM Sans"/>
              </a:rPr>
              <a:t>Manage → Activate → Measure → Grow</a:t>
            </a:r>
            <a:endParaRPr sz="1100">
              <a:latin typeface="DM Sans"/>
              <a:ea typeface="DM Sans"/>
              <a:cs typeface="DM Sans"/>
              <a:sym typeface="DM Sans"/>
            </a:endParaRPr>
          </a:p>
          <a:p>
            <a:pPr indent="-298450" lvl="0" marL="457200" rtl="0" algn="l">
              <a:lnSpc>
                <a:spcPct val="95000"/>
              </a:lnSpc>
              <a:spcBef>
                <a:spcPts val="0"/>
              </a:spcBef>
              <a:spcAft>
                <a:spcPts val="0"/>
              </a:spcAft>
              <a:buSzPts val="1100"/>
              <a:buFont typeface="DM Sans"/>
              <a:buChar char="●"/>
            </a:pPr>
            <a:r>
              <a:rPr lang="en" sz="1100">
                <a:latin typeface="DM Sans"/>
                <a:ea typeface="DM Sans"/>
                <a:cs typeface="DM Sans"/>
                <a:sym typeface="DM Sans"/>
              </a:rPr>
              <a:t>Seamless SSO + data flow creates a unified story inside Salesforce</a:t>
            </a:r>
            <a:endParaRPr sz="1100">
              <a:latin typeface="DM Sans"/>
              <a:ea typeface="DM Sans"/>
              <a:cs typeface="DM Sans"/>
              <a:sym typeface="DM Sans"/>
            </a:endParaRPr>
          </a:p>
          <a:p>
            <a:pPr indent="-298450" lvl="0" marL="457200" rtl="0" algn="l">
              <a:lnSpc>
                <a:spcPct val="95000"/>
              </a:lnSpc>
              <a:spcBef>
                <a:spcPts val="0"/>
              </a:spcBef>
              <a:spcAft>
                <a:spcPts val="0"/>
              </a:spcAft>
              <a:buSzPts val="1100"/>
              <a:buFont typeface="DM Sans"/>
              <a:buChar char="●"/>
            </a:pPr>
            <a:r>
              <a:rPr lang="en" sz="1100">
                <a:latin typeface="DM Sans"/>
                <a:ea typeface="DM Sans"/>
                <a:cs typeface="DM Sans"/>
                <a:sym typeface="DM Sans"/>
              </a:rPr>
              <a:t>Customers get both the operational foundation and the execution engine</a:t>
            </a:r>
            <a:endParaRPr sz="1100">
              <a:latin typeface="DM Sans"/>
              <a:ea typeface="DM Sans"/>
              <a:cs typeface="DM Sans"/>
              <a:sym typeface="DM Sans"/>
            </a:endParaRPr>
          </a:p>
          <a:p>
            <a:pPr indent="-298450" lvl="0" marL="457200" rtl="0" algn="l">
              <a:lnSpc>
                <a:spcPct val="95000"/>
              </a:lnSpc>
              <a:spcBef>
                <a:spcPts val="0"/>
              </a:spcBef>
              <a:spcAft>
                <a:spcPts val="0"/>
              </a:spcAft>
              <a:buSzPts val="1100"/>
              <a:buFont typeface="DM Sans"/>
              <a:buChar char="●"/>
            </a:pPr>
            <a:r>
              <a:rPr lang="en" sz="1100">
                <a:latin typeface="DM Sans"/>
                <a:ea typeface="DM Sans"/>
                <a:cs typeface="DM Sans"/>
                <a:sym typeface="DM Sans"/>
              </a:rPr>
              <a:t>AEs can confidently show how partners will actually use Partner Cloud day-to-day</a:t>
            </a:r>
            <a:endParaRPr sz="1100">
              <a:latin typeface="DM Sans"/>
              <a:ea typeface="DM Sans"/>
              <a:cs typeface="DM Sans"/>
              <a:sym typeface="DM Sans"/>
            </a:endParaRPr>
          </a:p>
          <a:p>
            <a:pPr indent="-298450" lvl="0" marL="457200" rtl="0" algn="l">
              <a:lnSpc>
                <a:spcPct val="95000"/>
              </a:lnSpc>
              <a:spcBef>
                <a:spcPts val="0"/>
              </a:spcBef>
              <a:spcAft>
                <a:spcPts val="0"/>
              </a:spcAft>
              <a:buSzPts val="1100"/>
              <a:buFont typeface="DM Sans"/>
              <a:buChar char="●"/>
            </a:pPr>
            <a:r>
              <a:rPr lang="en" sz="1100">
                <a:latin typeface="DM Sans"/>
                <a:ea typeface="DM Sans"/>
                <a:cs typeface="DM Sans"/>
                <a:sym typeface="DM Sans"/>
              </a:rPr>
              <a:t>Joint customers see immediate value through activation, adoption, and outcomes</a:t>
            </a:r>
            <a:endParaRPr sz="1100">
              <a:latin typeface="DM Sans"/>
              <a:ea typeface="DM Sans"/>
              <a:cs typeface="DM Sans"/>
              <a:sym typeface="DM Sans"/>
            </a:endParaRPr>
          </a:p>
          <a:p>
            <a:pPr indent="0" lvl="0" marL="0" rtl="0" algn="l">
              <a:spcBef>
                <a:spcPts val="0"/>
              </a:spcBef>
              <a:spcAft>
                <a:spcPts val="0"/>
              </a:spcAft>
              <a:buNone/>
            </a:pPr>
            <a:r>
              <a:t/>
            </a:r>
            <a:endParaRPr b="1" sz="1500"/>
          </a:p>
          <a:p>
            <a:pPr indent="0" lvl="0" marL="0" rtl="0" algn="l">
              <a:lnSpc>
                <a:spcPct val="95000"/>
              </a:lnSpc>
              <a:spcBef>
                <a:spcPts val="0"/>
              </a:spcBef>
              <a:spcAft>
                <a:spcPts val="0"/>
              </a:spcAft>
              <a:buNone/>
            </a:pPr>
            <a:r>
              <a:rPr b="1" lang="en">
                <a:solidFill>
                  <a:schemeClr val="accent2"/>
                </a:solidFill>
                <a:latin typeface="DM Sans"/>
                <a:ea typeface="DM Sans"/>
                <a:cs typeface="DM Sans"/>
                <a:sym typeface="DM Sans"/>
              </a:rPr>
              <a:t>This is the complete partner solution customers expect in 2026.</a:t>
            </a:r>
            <a:endParaRPr sz="1100">
              <a:solidFill>
                <a:schemeClr val="accent2"/>
              </a:solidFill>
              <a:latin typeface="DM Sans"/>
              <a:ea typeface="DM Sans"/>
              <a:cs typeface="DM Sans"/>
              <a:sym typeface="DM Sans"/>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chemeClr val="accent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115"/>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63" name="Google Shape;1263;p115"/>
          <p:cNvSpPr txBox="1"/>
          <p:nvPr>
            <p:ph type="title"/>
          </p:nvPr>
        </p:nvSpPr>
        <p:spPr>
          <a:xfrm>
            <a:off x="457200" y="499225"/>
            <a:ext cx="5532300" cy="5373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a:t>Resources </a:t>
            </a:r>
            <a:endParaRPr/>
          </a:p>
        </p:txBody>
      </p:sp>
      <p:pic>
        <p:nvPicPr>
          <p:cNvPr id="1264" name="Google Shape;1264;p115" title="Screenshot 2025-12-08 at 1.32.31 PM.png"/>
          <p:cNvPicPr preferRelativeResize="0"/>
          <p:nvPr/>
        </p:nvPicPr>
        <p:blipFill>
          <a:blip r:embed="rId3">
            <a:alphaModFix/>
          </a:blip>
          <a:stretch>
            <a:fillRect/>
          </a:stretch>
        </p:blipFill>
        <p:spPr>
          <a:xfrm>
            <a:off x="3652500" y="455125"/>
            <a:ext cx="5034301" cy="4087925"/>
          </a:xfrm>
          <a:prstGeom prst="rect">
            <a:avLst/>
          </a:prstGeom>
          <a:noFill/>
          <a:ln cap="flat" cmpd="sng" w="9525">
            <a:solidFill>
              <a:schemeClr val="dk2"/>
            </a:solidFill>
            <a:prstDash val="solid"/>
            <a:round/>
            <a:headEnd len="sm" w="sm" type="none"/>
            <a:tailEnd len="sm" w="sm" type="none"/>
          </a:ln>
        </p:spPr>
      </p:pic>
      <p:sp>
        <p:nvSpPr>
          <p:cNvPr id="1265" name="Google Shape;1265;p115"/>
          <p:cNvSpPr txBox="1"/>
          <p:nvPr/>
        </p:nvSpPr>
        <p:spPr>
          <a:xfrm>
            <a:off x="0" y="0"/>
            <a:ext cx="767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66" name="Google Shape;1266;p115"/>
          <p:cNvSpPr txBox="1"/>
          <p:nvPr/>
        </p:nvSpPr>
        <p:spPr>
          <a:xfrm>
            <a:off x="457200" y="1135550"/>
            <a:ext cx="2697600" cy="23277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u="sng">
                <a:solidFill>
                  <a:schemeClr val="dk2"/>
                </a:solidFill>
                <a:latin typeface="Instrument Sans"/>
                <a:ea typeface="Instrument Sans"/>
                <a:cs typeface="Instrument Sans"/>
                <a:sym typeface="Instrument Sans"/>
                <a:hlinkClick r:id="rId4">
                  <a:extLst>
                    <a:ext uri="{A12FA001-AC4F-418D-AE19-62706E023703}">
                      <ahyp:hlinkClr val="tx"/>
                    </a:ext>
                  </a:extLst>
                </a:hlinkClick>
              </a:rPr>
              <a:t>Salesforce Alliance Hub</a:t>
            </a:r>
            <a:endParaRPr b="1">
              <a:solidFill>
                <a:schemeClr val="dk2"/>
              </a:solidFill>
              <a:latin typeface="Instrument Sans"/>
              <a:ea typeface="Instrument Sans"/>
              <a:cs typeface="Instrument Sans"/>
              <a:sym typeface="Instrument Sans"/>
            </a:endParaRPr>
          </a:p>
          <a:p>
            <a:pPr indent="0" lvl="0" marL="0" rtl="0" algn="l">
              <a:lnSpc>
                <a:spcPct val="85000"/>
              </a:lnSpc>
              <a:spcBef>
                <a:spcPts val="0"/>
              </a:spcBef>
              <a:spcAft>
                <a:spcPts val="0"/>
              </a:spcAft>
              <a:buNone/>
            </a:pPr>
            <a:r>
              <a:t/>
            </a:r>
            <a:endParaRPr>
              <a:solidFill>
                <a:schemeClr val="dk2"/>
              </a:solidFill>
              <a:latin typeface="Instrument Sans Medium"/>
              <a:ea typeface="Instrument Sans Medium"/>
              <a:cs typeface="Instrument Sans Medium"/>
              <a:sym typeface="Instrument Sans Medium"/>
            </a:endParaRPr>
          </a:p>
          <a:p>
            <a:pPr indent="0" lvl="0" marL="0" rtl="0" algn="l">
              <a:lnSpc>
                <a:spcPct val="85000"/>
              </a:lnSpc>
              <a:spcBef>
                <a:spcPts val="0"/>
              </a:spcBef>
              <a:spcAft>
                <a:spcPts val="0"/>
              </a:spcAft>
              <a:buNone/>
            </a:pPr>
            <a:r>
              <a:rPr lang="en">
                <a:solidFill>
                  <a:schemeClr val="dk2"/>
                </a:solidFill>
                <a:latin typeface="Instrument Sans Medium"/>
                <a:ea typeface="Instrument Sans Medium"/>
                <a:cs typeface="Instrument Sans Medium"/>
                <a:sym typeface="Instrument Sans Medium"/>
              </a:rPr>
              <a:t>Includes: </a:t>
            </a:r>
            <a:endParaRPr>
              <a:solidFill>
                <a:schemeClr val="dk2"/>
              </a:solidFill>
              <a:latin typeface="Instrument Sans Medium"/>
              <a:ea typeface="Instrument Sans Medium"/>
              <a:cs typeface="Instrument Sans Medium"/>
              <a:sym typeface="Instrument Sans Medium"/>
            </a:endParaRPr>
          </a:p>
          <a:p>
            <a:pPr indent="-330200" lvl="0" marL="457200" rtl="0" algn="l">
              <a:lnSpc>
                <a:spcPct val="85000"/>
              </a:lnSpc>
              <a:spcBef>
                <a:spcPts val="1000"/>
              </a:spcBef>
              <a:spcAft>
                <a:spcPts val="0"/>
              </a:spcAft>
              <a:buClr>
                <a:schemeClr val="dk2"/>
              </a:buClr>
              <a:buSzPts val="1600"/>
              <a:buFont typeface="Instrument Sans"/>
              <a:buChar char="●"/>
            </a:pPr>
            <a:r>
              <a:rPr lang="en">
                <a:solidFill>
                  <a:schemeClr val="dk2"/>
                </a:solidFill>
                <a:latin typeface="Instrument Sans Medium"/>
                <a:ea typeface="Instrument Sans Medium"/>
                <a:cs typeface="Instrument Sans Medium"/>
                <a:sym typeface="Instrument Sans Medium"/>
              </a:rPr>
              <a:t>Contact Information</a:t>
            </a:r>
            <a:endParaRPr>
              <a:solidFill>
                <a:schemeClr val="dk2"/>
              </a:solidFill>
              <a:latin typeface="Instrument Sans Medium"/>
              <a:ea typeface="Instrument Sans Medium"/>
              <a:cs typeface="Instrument Sans Medium"/>
              <a:sym typeface="Instrument Sans Medium"/>
            </a:endParaRPr>
          </a:p>
          <a:p>
            <a:pPr indent="-330200" lvl="0" marL="457200" rtl="0" algn="l">
              <a:lnSpc>
                <a:spcPct val="85000"/>
              </a:lnSpc>
              <a:spcBef>
                <a:spcPts val="0"/>
              </a:spcBef>
              <a:spcAft>
                <a:spcPts val="0"/>
              </a:spcAft>
              <a:buClr>
                <a:schemeClr val="dk2"/>
              </a:buClr>
              <a:buSzPts val="1600"/>
              <a:buFont typeface="Instrument Sans"/>
              <a:buChar char="●"/>
            </a:pPr>
            <a:r>
              <a:rPr lang="en">
                <a:solidFill>
                  <a:schemeClr val="dk2"/>
                </a:solidFill>
                <a:latin typeface="Instrument Sans Medium"/>
                <a:ea typeface="Instrument Sans Medium"/>
                <a:cs typeface="Instrument Sans Medium"/>
                <a:sym typeface="Instrument Sans Medium"/>
              </a:rPr>
              <a:t>Structured Overview</a:t>
            </a:r>
            <a:endParaRPr>
              <a:solidFill>
                <a:schemeClr val="dk2"/>
              </a:solidFill>
              <a:latin typeface="Instrument Sans Medium"/>
              <a:ea typeface="Instrument Sans Medium"/>
              <a:cs typeface="Instrument Sans Medium"/>
              <a:sym typeface="Instrument Sans Medium"/>
            </a:endParaRPr>
          </a:p>
          <a:p>
            <a:pPr indent="-330200" lvl="0" marL="457200" rtl="0" algn="l">
              <a:lnSpc>
                <a:spcPct val="85000"/>
              </a:lnSpc>
              <a:spcBef>
                <a:spcPts val="0"/>
              </a:spcBef>
              <a:spcAft>
                <a:spcPts val="0"/>
              </a:spcAft>
              <a:buClr>
                <a:schemeClr val="dk2"/>
              </a:buClr>
              <a:buSzPts val="1600"/>
              <a:buFont typeface="Instrument Sans"/>
              <a:buChar char="●"/>
            </a:pPr>
            <a:r>
              <a:rPr lang="en">
                <a:solidFill>
                  <a:schemeClr val="dk2"/>
                </a:solidFill>
                <a:latin typeface="Instrument Sans Medium"/>
                <a:ea typeface="Instrument Sans Medium"/>
                <a:cs typeface="Instrument Sans Medium"/>
                <a:sym typeface="Instrument Sans Medium"/>
              </a:rPr>
              <a:t>Product Videos</a:t>
            </a:r>
            <a:endParaRPr>
              <a:solidFill>
                <a:schemeClr val="dk2"/>
              </a:solidFill>
              <a:latin typeface="Instrument Sans Medium"/>
              <a:ea typeface="Instrument Sans Medium"/>
              <a:cs typeface="Instrument Sans Medium"/>
              <a:sym typeface="Instrument Sans Medium"/>
            </a:endParaRPr>
          </a:p>
          <a:p>
            <a:pPr indent="-330200" lvl="0" marL="457200" rtl="0" algn="l">
              <a:lnSpc>
                <a:spcPct val="85000"/>
              </a:lnSpc>
              <a:spcBef>
                <a:spcPts val="0"/>
              </a:spcBef>
              <a:spcAft>
                <a:spcPts val="0"/>
              </a:spcAft>
              <a:buClr>
                <a:schemeClr val="dk2"/>
              </a:buClr>
              <a:buSzPts val="1600"/>
              <a:buFont typeface="Instrument Sans"/>
              <a:buChar char="●"/>
            </a:pPr>
            <a:r>
              <a:rPr lang="en">
                <a:solidFill>
                  <a:schemeClr val="dk2"/>
                </a:solidFill>
                <a:latin typeface="Instrument Sans Medium"/>
                <a:ea typeface="Instrument Sans Medium"/>
                <a:cs typeface="Instrument Sans Medium"/>
                <a:sym typeface="Instrument Sans Medium"/>
              </a:rPr>
              <a:t>Case Studies</a:t>
            </a:r>
            <a:endParaRPr>
              <a:solidFill>
                <a:schemeClr val="dk2"/>
              </a:solidFill>
              <a:latin typeface="Instrument Sans Medium"/>
              <a:ea typeface="Instrument Sans Medium"/>
              <a:cs typeface="Instrument Sans Medium"/>
              <a:sym typeface="Instrument Sans Medium"/>
            </a:endParaRPr>
          </a:p>
          <a:p>
            <a:pPr indent="-330200" lvl="0" marL="457200" rtl="0" algn="l">
              <a:lnSpc>
                <a:spcPct val="85000"/>
              </a:lnSpc>
              <a:spcBef>
                <a:spcPts val="0"/>
              </a:spcBef>
              <a:spcAft>
                <a:spcPts val="0"/>
              </a:spcAft>
              <a:buClr>
                <a:schemeClr val="dk2"/>
              </a:buClr>
              <a:buSzPts val="1600"/>
              <a:buFont typeface="Instrument Sans"/>
              <a:buChar char="●"/>
            </a:pPr>
            <a:r>
              <a:rPr lang="en">
                <a:solidFill>
                  <a:schemeClr val="dk2"/>
                </a:solidFill>
                <a:latin typeface="Instrument Sans Medium"/>
                <a:ea typeface="Instrument Sans Medium"/>
                <a:cs typeface="Instrument Sans Medium"/>
                <a:sym typeface="Instrument Sans Medium"/>
              </a:rPr>
              <a:t>Forrester Report</a:t>
            </a:r>
            <a:endParaRPr>
              <a:solidFill>
                <a:schemeClr val="dk2"/>
              </a:solidFill>
              <a:latin typeface="Instrument Sans Medium"/>
              <a:ea typeface="Instrument Sans Medium"/>
              <a:cs typeface="Instrument Sans Medium"/>
              <a:sym typeface="Instrument Sans Medium"/>
            </a:endParaRPr>
          </a:p>
          <a:p>
            <a:pPr indent="-330200" lvl="0" marL="457200" rtl="0" algn="l">
              <a:lnSpc>
                <a:spcPct val="85000"/>
              </a:lnSpc>
              <a:spcBef>
                <a:spcPts val="0"/>
              </a:spcBef>
              <a:spcAft>
                <a:spcPts val="0"/>
              </a:spcAft>
              <a:buClr>
                <a:schemeClr val="dk2"/>
              </a:buClr>
              <a:buSzPts val="1600"/>
              <a:buFont typeface="Instrument Sans Medium"/>
              <a:buChar char="●"/>
            </a:pPr>
            <a:r>
              <a:rPr lang="en">
                <a:solidFill>
                  <a:schemeClr val="dk2"/>
                </a:solidFill>
                <a:latin typeface="Instrument Sans Medium"/>
                <a:ea typeface="Instrument Sans Medium"/>
                <a:cs typeface="Instrument Sans Medium"/>
                <a:sym typeface="Instrument Sans Medium"/>
              </a:rPr>
              <a:t>Battle Cards</a:t>
            </a:r>
            <a:endParaRPr>
              <a:solidFill>
                <a:schemeClr val="dk2"/>
              </a:solidFill>
              <a:latin typeface="Instrument Sans Medium"/>
              <a:ea typeface="Instrument Sans Medium"/>
              <a:cs typeface="Instrument Sans Medium"/>
              <a:sym typeface="Instrument Sans Medium"/>
            </a:endParaRPr>
          </a:p>
          <a:p>
            <a:pPr indent="-330200" lvl="0" marL="457200" rtl="0" algn="l">
              <a:lnSpc>
                <a:spcPct val="85000"/>
              </a:lnSpc>
              <a:spcBef>
                <a:spcPts val="0"/>
              </a:spcBef>
              <a:spcAft>
                <a:spcPts val="0"/>
              </a:spcAft>
              <a:buClr>
                <a:schemeClr val="dk2"/>
              </a:buClr>
              <a:buSzPts val="1600"/>
              <a:buFont typeface="Instrument Sans"/>
              <a:buChar char="●"/>
            </a:pPr>
            <a:r>
              <a:rPr lang="en">
                <a:solidFill>
                  <a:schemeClr val="dk2"/>
                </a:solidFill>
                <a:latin typeface="Instrument Sans Medium"/>
                <a:ea typeface="Instrument Sans Medium"/>
                <a:cs typeface="Instrument Sans Medium"/>
                <a:sym typeface="Instrument Sans Medium"/>
              </a:rPr>
              <a:t>Joint Marketing</a:t>
            </a:r>
            <a:endParaRPr>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116"/>
          <p:cNvSpPr txBox="1"/>
          <p:nvPr>
            <p:ph type="title"/>
          </p:nvPr>
        </p:nvSpPr>
        <p:spPr>
          <a:xfrm>
            <a:off x="457200" y="499225"/>
            <a:ext cx="8542200" cy="13353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sz="2700"/>
              <a:t>Better Together: Salesforce and Structured</a:t>
            </a:r>
            <a:endParaRPr sz="27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72" name="Google Shape;1272;p116"/>
          <p:cNvSpPr txBox="1"/>
          <p:nvPr>
            <p:ph idx="4294967295" type="body"/>
          </p:nvPr>
        </p:nvSpPr>
        <p:spPr>
          <a:xfrm>
            <a:off x="386550" y="1131750"/>
            <a:ext cx="8464800" cy="4224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accent2"/>
                </a:solidFill>
                <a:latin typeface="Instrument Sans Medium"/>
                <a:ea typeface="Instrument Sans Medium"/>
                <a:cs typeface="Instrument Sans Medium"/>
                <a:sym typeface="Instrument Sans Medium"/>
              </a:rPr>
              <a:t>OVERVIEW</a:t>
            </a:r>
            <a:br>
              <a:rPr lang="en" sz="1000">
                <a:solidFill>
                  <a:srgbClr val="000000"/>
                </a:solidFill>
                <a:latin typeface="Instrument Sans Medium"/>
                <a:ea typeface="Instrument Sans Medium"/>
                <a:cs typeface="Instrument Sans Medium"/>
                <a:sym typeface="Instrument Sans Medium"/>
              </a:rPr>
            </a:br>
            <a:r>
              <a:rPr lang="en" sz="1000">
                <a:latin typeface="Instrument Sans Medium"/>
                <a:ea typeface="Instrument Sans Medium"/>
                <a:cs typeface="Instrument Sans Medium"/>
                <a:sym typeface="Instrument Sans Medium"/>
              </a:rPr>
              <a:t>Structured and Salesforce combine forces to deliver a best in class approach to end to end partner management, activation and execution. Together we use AI to empower partner ecosystems, increase engagement, and accelerate revenue with scalable, repeatable programs that work across every stage of the partner lifecycle.</a:t>
            </a:r>
            <a:endParaRPr sz="1000">
              <a:latin typeface="Instrument Sans Medium"/>
              <a:ea typeface="Instrument Sans Medium"/>
              <a:cs typeface="Instrument Sans Medium"/>
              <a:sym typeface="Instrument Sans Medium"/>
            </a:endParaRPr>
          </a:p>
          <a:p>
            <a:pPr indent="0" lvl="0" marL="0" rtl="0" algn="l">
              <a:lnSpc>
                <a:spcPct val="95000"/>
              </a:lnSpc>
              <a:spcBef>
                <a:spcPts val="1200"/>
              </a:spcBef>
              <a:spcAft>
                <a:spcPts val="0"/>
              </a:spcAft>
              <a:buNone/>
            </a:pPr>
            <a:r>
              <a:rPr lang="en" sz="1100">
                <a:solidFill>
                  <a:schemeClr val="accent2"/>
                </a:solidFill>
                <a:latin typeface="Instrument Sans Medium"/>
                <a:ea typeface="Instrument Sans Medium"/>
                <a:cs typeface="Instrument Sans Medium"/>
                <a:sym typeface="Instrument Sans Medium"/>
              </a:rPr>
              <a:t>WHAT IS STRUCTURED? </a:t>
            </a:r>
            <a:br>
              <a:rPr lang="en" sz="1000">
                <a:latin typeface="Instrument Sans Medium"/>
                <a:ea typeface="Instrument Sans Medium"/>
                <a:cs typeface="Instrument Sans Medium"/>
                <a:sym typeface="Instrument Sans Medium"/>
              </a:rPr>
            </a:br>
            <a:r>
              <a:rPr lang="en" sz="1000">
                <a:latin typeface="Instrument Sans Medium"/>
                <a:ea typeface="Instrument Sans Medium"/>
                <a:cs typeface="Instrument Sans Medium"/>
                <a:sym typeface="Instrument Sans Medium"/>
              </a:rPr>
              <a:t>Structured delivers an AI-first, flexible, and easy-to-use platform for partner engagement, activation, and execution. We help enterprise technology vendors scale co-marketing with partners by enabling them to create, customize, translate, and launch content and complete marketing campaigns with full data and analytics.</a:t>
            </a:r>
            <a:endParaRPr sz="1000">
              <a:latin typeface="Instrument Sans Medium"/>
              <a:ea typeface="Instrument Sans Medium"/>
              <a:cs typeface="Instrument Sans Medium"/>
              <a:sym typeface="Instrument Sans Medium"/>
            </a:endParaRPr>
          </a:p>
          <a:p>
            <a:pPr indent="0" lvl="0" marL="0" rtl="0" algn="l">
              <a:lnSpc>
                <a:spcPct val="95000"/>
              </a:lnSpc>
              <a:spcBef>
                <a:spcPts val="1200"/>
              </a:spcBef>
              <a:spcAft>
                <a:spcPts val="0"/>
              </a:spcAft>
              <a:buNone/>
            </a:pPr>
            <a:r>
              <a:rPr lang="en" sz="1100">
                <a:solidFill>
                  <a:schemeClr val="accent2"/>
                </a:solidFill>
                <a:latin typeface="Instrument Sans Medium"/>
                <a:ea typeface="Instrument Sans Medium"/>
                <a:cs typeface="Instrument Sans Medium"/>
                <a:sym typeface="Instrument Sans Medium"/>
              </a:rPr>
              <a:t>HOW WE WORK WITH SALESFORCE</a:t>
            </a:r>
            <a:endParaRPr sz="1000">
              <a:solidFill>
                <a:schemeClr val="accent2"/>
              </a:solidFill>
              <a:latin typeface="Instrument Sans Medium"/>
              <a:ea typeface="Instrument Sans Medium"/>
              <a:cs typeface="Instrument Sans Medium"/>
              <a:sym typeface="Instrument Sans Medium"/>
            </a:endParaRPr>
          </a:p>
          <a:p>
            <a:pPr indent="0" lvl="0" marL="0" rtl="0" algn="l">
              <a:lnSpc>
                <a:spcPct val="95000"/>
              </a:lnSpc>
              <a:spcBef>
                <a:spcPts val="0"/>
              </a:spcBef>
              <a:spcAft>
                <a:spcPts val="0"/>
              </a:spcAft>
              <a:buNone/>
            </a:pPr>
            <a:r>
              <a:rPr lang="en" sz="1000">
                <a:latin typeface="Instrument Sans Medium"/>
                <a:ea typeface="Instrument Sans Medium"/>
                <a:cs typeface="Instrument Sans Medium"/>
                <a:sym typeface="Instrument Sans Medium"/>
              </a:rPr>
              <a:t>We integrate directly with Salesforce via SSO. Partners login once and seamlessly access Structured to launch marketing campaigns. Campaign data flows back into Salesforce, providing closed-loop visibility into ROI.</a:t>
            </a:r>
            <a:endParaRPr sz="1100">
              <a:latin typeface="Instrument Sans Medium"/>
              <a:ea typeface="Instrument Sans Medium"/>
              <a:cs typeface="Instrument Sans Medium"/>
              <a:sym typeface="Instrument Sans Medium"/>
            </a:endParaRPr>
          </a:p>
          <a:p>
            <a:pPr indent="0" lvl="0" marL="0" rtl="0" algn="l">
              <a:lnSpc>
                <a:spcPct val="95000"/>
              </a:lnSpc>
              <a:spcBef>
                <a:spcPts val="1200"/>
              </a:spcBef>
              <a:spcAft>
                <a:spcPts val="0"/>
              </a:spcAft>
              <a:buNone/>
            </a:pPr>
            <a:r>
              <a:rPr lang="en" sz="1100">
                <a:solidFill>
                  <a:schemeClr val="accent2"/>
                </a:solidFill>
                <a:latin typeface="Instrument Sans Medium"/>
                <a:ea typeface="Instrument Sans Medium"/>
                <a:cs typeface="Instrument Sans Medium"/>
                <a:sym typeface="Instrument Sans Medium"/>
              </a:rPr>
              <a:t>SALES IMPACT</a:t>
            </a:r>
            <a:endParaRPr sz="1000">
              <a:solidFill>
                <a:schemeClr val="accent2"/>
              </a:solidFill>
              <a:latin typeface="Instrument Sans Medium"/>
              <a:ea typeface="Instrument Sans Medium"/>
              <a:cs typeface="Instrument Sans Medium"/>
              <a:sym typeface="Instrument Sans Medium"/>
            </a:endParaRPr>
          </a:p>
          <a:p>
            <a:pPr indent="0" lvl="0" marL="0" rtl="0" algn="l">
              <a:lnSpc>
                <a:spcPct val="95000"/>
              </a:lnSpc>
              <a:spcBef>
                <a:spcPts val="0"/>
              </a:spcBef>
              <a:spcAft>
                <a:spcPts val="0"/>
              </a:spcAft>
              <a:buNone/>
            </a:pPr>
            <a:r>
              <a:rPr lang="en" sz="1000">
                <a:latin typeface="Instrument Sans Medium"/>
                <a:ea typeface="Instrument Sans Medium"/>
                <a:cs typeface="Instrument Sans Medium"/>
                <a:sym typeface="Instrument Sans Medium"/>
              </a:rPr>
              <a:t>Structured and Salesforce closed a joint win with KnowBe4, and we’re hoping to add Dynatrace and Genesys next. </a:t>
            </a:r>
            <a:endParaRPr sz="1000">
              <a:latin typeface="Instrument Sans Medium"/>
              <a:ea typeface="Instrument Sans Medium"/>
              <a:cs typeface="Instrument Sans Medium"/>
              <a:sym typeface="Instrument Sans Medium"/>
            </a:endParaRPr>
          </a:p>
          <a:p>
            <a:pPr indent="0" lvl="0" marL="0" rtl="0" algn="l">
              <a:lnSpc>
                <a:spcPct val="95000"/>
              </a:lnSpc>
              <a:spcBef>
                <a:spcPts val="0"/>
              </a:spcBef>
              <a:spcAft>
                <a:spcPts val="0"/>
              </a:spcAft>
              <a:buNone/>
            </a:pPr>
            <a:r>
              <a:t/>
            </a:r>
            <a:endParaRPr sz="1000">
              <a:latin typeface="Instrument Sans Medium"/>
              <a:ea typeface="Instrument Sans Medium"/>
              <a:cs typeface="Instrument Sans Medium"/>
              <a:sym typeface="Instrument Sans Medium"/>
            </a:endParaRPr>
          </a:p>
          <a:p>
            <a:pPr indent="0" lvl="0" marL="0" rtl="0" algn="l">
              <a:lnSpc>
                <a:spcPct val="95000"/>
              </a:lnSpc>
              <a:spcBef>
                <a:spcPts val="0"/>
              </a:spcBef>
              <a:spcAft>
                <a:spcPts val="0"/>
              </a:spcAft>
              <a:buNone/>
            </a:pPr>
            <a:r>
              <a:rPr lang="en" sz="1100">
                <a:solidFill>
                  <a:schemeClr val="accent2"/>
                </a:solidFill>
                <a:latin typeface="Instrument Sans Medium"/>
                <a:ea typeface="Instrument Sans Medium"/>
                <a:cs typeface="Instrument Sans Medium"/>
                <a:sym typeface="Instrument Sans Medium"/>
              </a:rPr>
              <a:t>HOW TO ENGAGE </a:t>
            </a:r>
            <a:endParaRPr sz="1000">
              <a:solidFill>
                <a:schemeClr val="accent2"/>
              </a:solidFill>
              <a:latin typeface="Instrument Sans Medium"/>
              <a:ea typeface="Instrument Sans Medium"/>
              <a:cs typeface="Instrument Sans Medium"/>
              <a:sym typeface="Instrument Sans Medium"/>
            </a:endParaRPr>
          </a:p>
          <a:p>
            <a:pPr indent="0" lvl="0" marL="0" rtl="0" algn="l">
              <a:lnSpc>
                <a:spcPct val="95000"/>
              </a:lnSpc>
              <a:spcBef>
                <a:spcPts val="0"/>
              </a:spcBef>
              <a:spcAft>
                <a:spcPts val="0"/>
              </a:spcAft>
              <a:buNone/>
            </a:pPr>
            <a:r>
              <a:rPr lang="en" sz="1000">
                <a:latin typeface="Instrument Sans Medium"/>
                <a:ea typeface="Instrument Sans Medium"/>
                <a:cs typeface="Instrument Sans Medium"/>
                <a:sym typeface="Instrument Sans Medium"/>
              </a:rPr>
              <a:t>We’re here to help Salesforce teams win more. Whether it’s supporting an active deal, strengthening channel strategy, or providing TCMA expertise, Structured complements Partner Cloud to drive more pipeline and revenue.</a:t>
            </a:r>
            <a:endParaRPr sz="1000">
              <a:latin typeface="Instrument Sans Medium"/>
              <a:ea typeface="Instrument Sans Medium"/>
              <a:cs typeface="Instrument Sans Medium"/>
              <a:sym typeface="Instrument Sans Medium"/>
            </a:endParaRPr>
          </a:p>
          <a:p>
            <a:pPr indent="0" lvl="0" marL="0" rtl="0" algn="l">
              <a:spcBef>
                <a:spcPts val="0"/>
              </a:spcBef>
              <a:spcAft>
                <a:spcPts val="0"/>
              </a:spcAft>
              <a:buNone/>
            </a:pPr>
            <a:r>
              <a:t/>
            </a:r>
            <a:endParaRPr b="1"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chemeClr val="accent3"/>
              </a:solidFill>
            </a:endParaRPr>
          </a:p>
        </p:txBody>
      </p:sp>
      <p:pic>
        <p:nvPicPr>
          <p:cNvPr id="1273" name="Google Shape;1273;p116"/>
          <p:cNvPicPr preferRelativeResize="0"/>
          <p:nvPr/>
        </p:nvPicPr>
        <p:blipFill>
          <a:blip r:embed="rId3">
            <a:alphaModFix/>
          </a:blip>
          <a:stretch>
            <a:fillRect/>
          </a:stretch>
        </p:blipFill>
        <p:spPr>
          <a:xfrm>
            <a:off x="1296425" y="4725950"/>
            <a:ext cx="532751" cy="3727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p117"/>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79" name="Google Shape;1279;p117"/>
          <p:cNvSpPr txBox="1"/>
          <p:nvPr>
            <p:ph type="title"/>
          </p:nvPr>
        </p:nvSpPr>
        <p:spPr>
          <a:xfrm>
            <a:off x="466200" y="2156625"/>
            <a:ext cx="4152900" cy="5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103"/>
          <p:cNvSpPr txBox="1"/>
          <p:nvPr>
            <p:ph idx="1" type="subTitle"/>
          </p:nvPr>
        </p:nvSpPr>
        <p:spPr>
          <a:xfrm>
            <a:off x="4564448" y="604175"/>
            <a:ext cx="273900" cy="36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1065" name="Google Shape;1065;p103"/>
          <p:cNvSpPr txBox="1"/>
          <p:nvPr>
            <p:ph type="title"/>
          </p:nvPr>
        </p:nvSpPr>
        <p:spPr>
          <a:xfrm>
            <a:off x="457200" y="499225"/>
            <a:ext cx="3724800" cy="5373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a:t>Agenda</a:t>
            </a:r>
            <a:endParaRPr/>
          </a:p>
        </p:txBody>
      </p:sp>
      <p:sp>
        <p:nvSpPr>
          <p:cNvPr id="1066" name="Google Shape;1066;p103"/>
          <p:cNvSpPr txBox="1"/>
          <p:nvPr>
            <p:ph idx="6" type="subTitle"/>
          </p:nvPr>
        </p:nvSpPr>
        <p:spPr>
          <a:xfrm>
            <a:off x="4947125" y="484300"/>
            <a:ext cx="3159000" cy="672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Meet the Team</a:t>
            </a:r>
            <a:endParaRPr/>
          </a:p>
        </p:txBody>
      </p:sp>
      <p:sp>
        <p:nvSpPr>
          <p:cNvPr id="1067" name="Google Shape;1067;p103"/>
          <p:cNvSpPr txBox="1"/>
          <p:nvPr>
            <p:ph idx="7" type="subTitle"/>
          </p:nvPr>
        </p:nvSpPr>
        <p:spPr>
          <a:xfrm>
            <a:off x="4947075" y="1236575"/>
            <a:ext cx="3159000" cy="672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Structured Intro</a:t>
            </a:r>
            <a:endParaRPr/>
          </a:p>
        </p:txBody>
      </p:sp>
      <p:sp>
        <p:nvSpPr>
          <p:cNvPr id="1068" name="Google Shape;1068;p103"/>
          <p:cNvSpPr txBox="1"/>
          <p:nvPr>
            <p:ph idx="8" type="subTitle"/>
          </p:nvPr>
        </p:nvSpPr>
        <p:spPr>
          <a:xfrm>
            <a:off x="4947075" y="1988750"/>
            <a:ext cx="3159000" cy="672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Structured Demo</a:t>
            </a:r>
            <a:endParaRPr/>
          </a:p>
        </p:txBody>
      </p:sp>
      <p:sp>
        <p:nvSpPr>
          <p:cNvPr id="1069" name="Google Shape;1069;p103"/>
          <p:cNvSpPr txBox="1"/>
          <p:nvPr>
            <p:ph idx="9" type="subTitle"/>
          </p:nvPr>
        </p:nvSpPr>
        <p:spPr>
          <a:xfrm>
            <a:off x="4947075" y="2740900"/>
            <a:ext cx="3159000" cy="672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Resources</a:t>
            </a:r>
            <a:endParaRPr/>
          </a:p>
        </p:txBody>
      </p:sp>
      <p:sp>
        <p:nvSpPr>
          <p:cNvPr id="1070" name="Google Shape;1070;p103"/>
          <p:cNvSpPr txBox="1"/>
          <p:nvPr>
            <p:ph idx="13" type="subTitle"/>
          </p:nvPr>
        </p:nvSpPr>
        <p:spPr>
          <a:xfrm>
            <a:off x="4947075" y="3493200"/>
            <a:ext cx="3159000" cy="672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Q&amp;A</a:t>
            </a:r>
            <a:endParaRPr/>
          </a:p>
        </p:txBody>
      </p:sp>
      <p:sp>
        <p:nvSpPr>
          <p:cNvPr id="1071" name="Google Shape;1071;p103"/>
          <p:cNvSpPr txBox="1"/>
          <p:nvPr>
            <p:ph idx="1" type="subTitle"/>
          </p:nvPr>
        </p:nvSpPr>
        <p:spPr>
          <a:xfrm>
            <a:off x="4564448" y="3611564"/>
            <a:ext cx="273900" cy="36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a:t>
            </a:r>
            <a:endParaRPr/>
          </a:p>
        </p:txBody>
      </p:sp>
      <p:sp>
        <p:nvSpPr>
          <p:cNvPr id="1072" name="Google Shape;1072;p103"/>
          <p:cNvSpPr txBox="1"/>
          <p:nvPr>
            <p:ph idx="1" type="subTitle"/>
          </p:nvPr>
        </p:nvSpPr>
        <p:spPr>
          <a:xfrm>
            <a:off x="4564448" y="2869126"/>
            <a:ext cx="273900" cy="36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a:t>
            </a:r>
            <a:endParaRPr/>
          </a:p>
        </p:txBody>
      </p:sp>
      <p:sp>
        <p:nvSpPr>
          <p:cNvPr id="1073" name="Google Shape;1073;p103"/>
          <p:cNvSpPr txBox="1"/>
          <p:nvPr>
            <p:ph idx="1" type="subTitle"/>
          </p:nvPr>
        </p:nvSpPr>
        <p:spPr>
          <a:xfrm>
            <a:off x="4564448" y="2109110"/>
            <a:ext cx="273900" cy="36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a:t>
            </a:r>
            <a:endParaRPr/>
          </a:p>
        </p:txBody>
      </p:sp>
      <p:sp>
        <p:nvSpPr>
          <p:cNvPr id="1074" name="Google Shape;1074;p103"/>
          <p:cNvSpPr txBox="1"/>
          <p:nvPr>
            <p:ph idx="1" type="subTitle"/>
          </p:nvPr>
        </p:nvSpPr>
        <p:spPr>
          <a:xfrm>
            <a:off x="4564450" y="1376798"/>
            <a:ext cx="273900" cy="4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104"/>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80" name="Google Shape;1080;p104"/>
          <p:cNvSpPr txBox="1"/>
          <p:nvPr>
            <p:ph type="title"/>
          </p:nvPr>
        </p:nvSpPr>
        <p:spPr>
          <a:xfrm>
            <a:off x="457200" y="499225"/>
            <a:ext cx="5532300" cy="5373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a:t>Meet the Team</a:t>
            </a:r>
            <a:endParaRPr/>
          </a:p>
        </p:txBody>
      </p:sp>
      <p:sp>
        <p:nvSpPr>
          <p:cNvPr id="1081" name="Google Shape;1081;p104"/>
          <p:cNvSpPr txBox="1"/>
          <p:nvPr/>
        </p:nvSpPr>
        <p:spPr>
          <a:xfrm>
            <a:off x="324471" y="2767437"/>
            <a:ext cx="1761900" cy="228600"/>
          </a:xfrm>
          <a:prstGeom prst="rect">
            <a:avLst/>
          </a:prstGeom>
          <a:noFill/>
          <a:ln>
            <a:noFill/>
          </a:ln>
        </p:spPr>
        <p:txBody>
          <a:bodyPr anchorCtr="0" anchor="b" bIns="0" lIns="0" spcFirstLastPara="1" rIns="91425" wrap="square" tIns="0">
            <a:noAutofit/>
          </a:bodyPr>
          <a:lstStyle/>
          <a:p>
            <a:pPr indent="0" lvl="0" marL="0" rtl="0" algn="ctr">
              <a:lnSpc>
                <a:spcPct val="85000"/>
              </a:lnSpc>
              <a:spcBef>
                <a:spcPts val="0"/>
              </a:spcBef>
              <a:spcAft>
                <a:spcPts val="0"/>
              </a:spcAft>
              <a:buNone/>
            </a:pPr>
            <a:r>
              <a:rPr lang="en" u="sng">
                <a:solidFill>
                  <a:srgbClr val="CAFEAD"/>
                </a:solidFill>
                <a:latin typeface="Instrument Sans Medium"/>
                <a:ea typeface="Instrument Sans Medium"/>
                <a:cs typeface="Instrument Sans Medium"/>
                <a:sym typeface="Instrument Sans Medium"/>
                <a:hlinkClick r:id="rId3">
                  <a:extLst>
                    <a:ext uri="{A12FA001-AC4F-418D-AE19-62706E023703}">
                      <ahyp:hlinkClr val="tx"/>
                    </a:ext>
                  </a:extLst>
                </a:hlinkClick>
              </a:rPr>
              <a:t>Steven Kellam</a:t>
            </a:r>
            <a:endParaRPr u="sng">
              <a:solidFill>
                <a:srgbClr val="CAFEAD"/>
              </a:solidFill>
              <a:latin typeface="Instrument Sans Medium"/>
              <a:ea typeface="Instrument Sans Medium"/>
              <a:cs typeface="Instrument Sans Medium"/>
              <a:sym typeface="Instrument Sans Medium"/>
            </a:endParaRPr>
          </a:p>
        </p:txBody>
      </p:sp>
      <p:sp>
        <p:nvSpPr>
          <p:cNvPr id="1082" name="Google Shape;1082;p104"/>
          <p:cNvSpPr txBox="1"/>
          <p:nvPr/>
        </p:nvSpPr>
        <p:spPr>
          <a:xfrm>
            <a:off x="324471" y="3029988"/>
            <a:ext cx="1761900" cy="163800"/>
          </a:xfrm>
          <a:prstGeom prst="rect">
            <a:avLst/>
          </a:prstGeom>
          <a:noFill/>
          <a:ln>
            <a:noFill/>
          </a:ln>
        </p:spPr>
        <p:txBody>
          <a:bodyPr anchorCtr="0" anchor="t" bIns="0" lIns="0" spcFirstLastPara="1" rIns="91425" wrap="square" tIns="0">
            <a:noAutofit/>
          </a:bodyPr>
          <a:lstStyle/>
          <a:p>
            <a:pPr indent="0" lvl="0" marL="0" rtl="0" algn="ctr">
              <a:lnSpc>
                <a:spcPct val="85000"/>
              </a:lnSpc>
              <a:spcBef>
                <a:spcPts val="0"/>
              </a:spcBef>
              <a:spcAft>
                <a:spcPts val="0"/>
              </a:spcAft>
              <a:buNone/>
            </a:pPr>
            <a:r>
              <a:rPr lang="en" sz="1200">
                <a:solidFill>
                  <a:srgbClr val="7EA2AD"/>
                </a:solidFill>
                <a:latin typeface="Space Grotesk Medium"/>
                <a:ea typeface="Space Grotesk Medium"/>
                <a:cs typeface="Space Grotesk Medium"/>
                <a:sym typeface="Space Grotesk Medium"/>
              </a:rPr>
              <a:t>Chief Revenue Officer</a:t>
            </a:r>
            <a:endParaRPr sz="1200">
              <a:solidFill>
                <a:srgbClr val="7EA2AD"/>
              </a:solidFill>
              <a:latin typeface="Space Grotesk Medium"/>
              <a:ea typeface="Space Grotesk Medium"/>
              <a:cs typeface="Space Grotesk Medium"/>
              <a:sym typeface="Space Grotesk Medium"/>
            </a:endParaRPr>
          </a:p>
          <a:p>
            <a:pPr indent="0" lvl="0" marL="0" rtl="0" algn="ctr">
              <a:lnSpc>
                <a:spcPct val="85000"/>
              </a:lnSpc>
              <a:spcBef>
                <a:spcPts val="0"/>
              </a:spcBef>
              <a:spcAft>
                <a:spcPts val="0"/>
              </a:spcAft>
              <a:buNone/>
            </a:pPr>
            <a:r>
              <a:t/>
            </a:r>
            <a:endParaRPr sz="900">
              <a:solidFill>
                <a:srgbClr val="7EA2AD"/>
              </a:solidFill>
              <a:latin typeface="Space Grotesk Medium"/>
              <a:ea typeface="Space Grotesk Medium"/>
              <a:cs typeface="Space Grotesk Medium"/>
              <a:sym typeface="Space Grotesk Medium"/>
            </a:endParaRPr>
          </a:p>
          <a:p>
            <a:pPr indent="0" lvl="0" marL="0" rtl="0" algn="ctr">
              <a:lnSpc>
                <a:spcPct val="85000"/>
              </a:lnSpc>
              <a:spcBef>
                <a:spcPts val="0"/>
              </a:spcBef>
              <a:spcAft>
                <a:spcPts val="0"/>
              </a:spcAft>
              <a:buNone/>
            </a:pPr>
            <a:r>
              <a:t/>
            </a:r>
            <a:endParaRPr sz="900">
              <a:solidFill>
                <a:srgbClr val="7EA2AD"/>
              </a:solidFill>
              <a:latin typeface="Space Grotesk Medium"/>
              <a:ea typeface="Space Grotesk Medium"/>
              <a:cs typeface="Space Grotesk Medium"/>
              <a:sym typeface="Space Grotesk Medium"/>
            </a:endParaRPr>
          </a:p>
          <a:p>
            <a:pPr indent="0" lvl="0" marL="0" rtl="0" algn="ctr">
              <a:lnSpc>
                <a:spcPct val="85000"/>
              </a:lnSpc>
              <a:spcBef>
                <a:spcPts val="0"/>
              </a:spcBef>
              <a:spcAft>
                <a:spcPts val="0"/>
              </a:spcAft>
              <a:buNone/>
            </a:pPr>
            <a:r>
              <a:t/>
            </a:r>
            <a:endParaRPr sz="900">
              <a:solidFill>
                <a:srgbClr val="7EA2AD"/>
              </a:solidFill>
              <a:latin typeface="Space Grotesk Medium"/>
              <a:ea typeface="Space Grotesk Medium"/>
              <a:cs typeface="Space Grotesk Medium"/>
              <a:sym typeface="Space Grotesk Medium"/>
            </a:endParaRPr>
          </a:p>
          <a:p>
            <a:pPr indent="0" lvl="0" marL="0" rtl="0" algn="ctr">
              <a:lnSpc>
                <a:spcPct val="85000"/>
              </a:lnSpc>
              <a:spcBef>
                <a:spcPts val="0"/>
              </a:spcBef>
              <a:spcAft>
                <a:spcPts val="0"/>
              </a:spcAft>
              <a:buNone/>
            </a:pPr>
            <a:r>
              <a:t/>
            </a:r>
            <a:endParaRPr sz="900">
              <a:solidFill>
                <a:srgbClr val="7EA2AD"/>
              </a:solidFill>
              <a:latin typeface="Space Grotesk Medium"/>
              <a:ea typeface="Space Grotesk Medium"/>
              <a:cs typeface="Space Grotesk Medium"/>
              <a:sym typeface="Space Grotesk Medium"/>
            </a:endParaRPr>
          </a:p>
        </p:txBody>
      </p:sp>
      <p:sp>
        <p:nvSpPr>
          <p:cNvPr id="1083" name="Google Shape;1083;p104"/>
          <p:cNvSpPr txBox="1"/>
          <p:nvPr/>
        </p:nvSpPr>
        <p:spPr>
          <a:xfrm>
            <a:off x="2086363" y="2767437"/>
            <a:ext cx="1761900" cy="228600"/>
          </a:xfrm>
          <a:prstGeom prst="rect">
            <a:avLst/>
          </a:prstGeom>
          <a:noFill/>
          <a:ln>
            <a:noFill/>
          </a:ln>
        </p:spPr>
        <p:txBody>
          <a:bodyPr anchorCtr="0" anchor="b" bIns="0" lIns="0" spcFirstLastPara="1" rIns="91425" wrap="square" tIns="0">
            <a:noAutofit/>
          </a:bodyPr>
          <a:lstStyle/>
          <a:p>
            <a:pPr indent="0" lvl="0" marL="0" rtl="0" algn="ctr">
              <a:lnSpc>
                <a:spcPct val="85000"/>
              </a:lnSpc>
              <a:spcBef>
                <a:spcPts val="0"/>
              </a:spcBef>
              <a:spcAft>
                <a:spcPts val="0"/>
              </a:spcAft>
              <a:buNone/>
            </a:pPr>
            <a:r>
              <a:rPr lang="en" u="sng">
                <a:solidFill>
                  <a:srgbClr val="CAFEAD"/>
                </a:solidFill>
                <a:latin typeface="Instrument Sans Medium"/>
                <a:ea typeface="Instrument Sans Medium"/>
                <a:cs typeface="Instrument Sans Medium"/>
                <a:sym typeface="Instrument Sans Medium"/>
                <a:hlinkClick r:id="rId4">
                  <a:extLst>
                    <a:ext uri="{A12FA001-AC4F-418D-AE19-62706E023703}">
                      <ahyp:hlinkClr val="tx"/>
                    </a:ext>
                  </a:extLst>
                </a:hlinkClick>
              </a:rPr>
              <a:t>Christina Fail</a:t>
            </a:r>
            <a:endParaRPr u="sng">
              <a:solidFill>
                <a:srgbClr val="CAFEAD"/>
              </a:solidFill>
              <a:latin typeface="Instrument Sans Medium"/>
              <a:ea typeface="Instrument Sans Medium"/>
              <a:cs typeface="Instrument Sans Medium"/>
              <a:sym typeface="Instrument Sans Medium"/>
            </a:endParaRPr>
          </a:p>
        </p:txBody>
      </p:sp>
      <p:sp>
        <p:nvSpPr>
          <p:cNvPr id="1084" name="Google Shape;1084;p104"/>
          <p:cNvSpPr txBox="1"/>
          <p:nvPr/>
        </p:nvSpPr>
        <p:spPr>
          <a:xfrm>
            <a:off x="2086363" y="3029988"/>
            <a:ext cx="1761900" cy="163800"/>
          </a:xfrm>
          <a:prstGeom prst="rect">
            <a:avLst/>
          </a:prstGeom>
          <a:noFill/>
          <a:ln>
            <a:noFill/>
          </a:ln>
        </p:spPr>
        <p:txBody>
          <a:bodyPr anchorCtr="0" anchor="t" bIns="0" lIns="0" spcFirstLastPara="1" rIns="91425" wrap="square" tIns="0">
            <a:noAutofit/>
          </a:bodyPr>
          <a:lstStyle/>
          <a:p>
            <a:pPr indent="0" lvl="0" marL="0" rtl="0" algn="ctr">
              <a:lnSpc>
                <a:spcPct val="85000"/>
              </a:lnSpc>
              <a:spcBef>
                <a:spcPts val="0"/>
              </a:spcBef>
              <a:spcAft>
                <a:spcPts val="0"/>
              </a:spcAft>
              <a:buNone/>
            </a:pPr>
            <a:r>
              <a:rPr lang="en" sz="1200">
                <a:solidFill>
                  <a:srgbClr val="7EA2AD"/>
                </a:solidFill>
                <a:latin typeface="Space Grotesk Medium"/>
                <a:ea typeface="Space Grotesk Medium"/>
                <a:cs typeface="Space Grotesk Medium"/>
                <a:sym typeface="Space Grotesk Medium"/>
              </a:rPr>
              <a:t>Dir. of Alliances</a:t>
            </a:r>
            <a:endParaRPr sz="1200">
              <a:solidFill>
                <a:srgbClr val="7EA2AD"/>
              </a:solidFill>
              <a:latin typeface="Space Grotesk Medium"/>
              <a:ea typeface="Space Grotesk Medium"/>
              <a:cs typeface="Space Grotesk Medium"/>
              <a:sym typeface="Space Grotesk Medium"/>
            </a:endParaRPr>
          </a:p>
        </p:txBody>
      </p:sp>
      <p:sp>
        <p:nvSpPr>
          <p:cNvPr id="1085" name="Google Shape;1085;p104"/>
          <p:cNvSpPr txBox="1"/>
          <p:nvPr/>
        </p:nvSpPr>
        <p:spPr>
          <a:xfrm>
            <a:off x="3691038" y="2767426"/>
            <a:ext cx="1761900" cy="228600"/>
          </a:xfrm>
          <a:prstGeom prst="rect">
            <a:avLst/>
          </a:prstGeom>
          <a:noFill/>
          <a:ln>
            <a:noFill/>
          </a:ln>
        </p:spPr>
        <p:txBody>
          <a:bodyPr anchorCtr="0" anchor="b" bIns="0" lIns="0" spcFirstLastPara="1" rIns="91425" wrap="square" tIns="0">
            <a:noAutofit/>
          </a:bodyPr>
          <a:lstStyle/>
          <a:p>
            <a:pPr indent="0" lvl="0" marL="0" rtl="0" algn="ctr">
              <a:lnSpc>
                <a:spcPct val="85000"/>
              </a:lnSpc>
              <a:spcBef>
                <a:spcPts val="0"/>
              </a:spcBef>
              <a:spcAft>
                <a:spcPts val="0"/>
              </a:spcAft>
              <a:buNone/>
            </a:pPr>
            <a:r>
              <a:rPr lang="en" u="sng">
                <a:solidFill>
                  <a:srgbClr val="CAFEAD"/>
                </a:solidFill>
                <a:latin typeface="Instrument Sans Medium"/>
                <a:ea typeface="Instrument Sans Medium"/>
                <a:cs typeface="Instrument Sans Medium"/>
                <a:sym typeface="Instrument Sans Medium"/>
                <a:hlinkClick r:id="rId5">
                  <a:extLst>
                    <a:ext uri="{A12FA001-AC4F-418D-AE19-62706E023703}">
                      <ahyp:hlinkClr val="tx"/>
                    </a:ext>
                  </a:extLst>
                </a:hlinkClick>
              </a:rPr>
              <a:t>Sam Oliff</a:t>
            </a:r>
            <a:endParaRPr u="sng">
              <a:solidFill>
                <a:srgbClr val="CAFEAD"/>
              </a:solidFill>
              <a:latin typeface="Instrument Sans Medium"/>
              <a:ea typeface="Instrument Sans Medium"/>
              <a:cs typeface="Instrument Sans Medium"/>
              <a:sym typeface="Instrument Sans Medium"/>
            </a:endParaRPr>
          </a:p>
        </p:txBody>
      </p:sp>
      <p:sp>
        <p:nvSpPr>
          <p:cNvPr id="1086" name="Google Shape;1086;p104"/>
          <p:cNvSpPr txBox="1"/>
          <p:nvPr/>
        </p:nvSpPr>
        <p:spPr>
          <a:xfrm>
            <a:off x="3691038" y="3029977"/>
            <a:ext cx="1761900" cy="163800"/>
          </a:xfrm>
          <a:prstGeom prst="rect">
            <a:avLst/>
          </a:prstGeom>
          <a:noFill/>
          <a:ln>
            <a:noFill/>
          </a:ln>
        </p:spPr>
        <p:txBody>
          <a:bodyPr anchorCtr="0" anchor="t" bIns="0" lIns="0" spcFirstLastPara="1" rIns="91425" wrap="square" tIns="0">
            <a:noAutofit/>
          </a:bodyPr>
          <a:lstStyle/>
          <a:p>
            <a:pPr indent="0" lvl="0" marL="0" rtl="0" algn="ctr">
              <a:lnSpc>
                <a:spcPct val="85000"/>
              </a:lnSpc>
              <a:spcBef>
                <a:spcPts val="0"/>
              </a:spcBef>
              <a:spcAft>
                <a:spcPts val="0"/>
              </a:spcAft>
              <a:buNone/>
            </a:pPr>
            <a:r>
              <a:rPr lang="en" sz="1200">
                <a:solidFill>
                  <a:srgbClr val="7EA2AD"/>
                </a:solidFill>
                <a:latin typeface="Space Grotesk Medium"/>
                <a:ea typeface="Space Grotesk Medium"/>
                <a:cs typeface="Space Grotesk Medium"/>
                <a:sym typeface="Space Grotesk Medium"/>
              </a:rPr>
              <a:t>GTM, East</a:t>
            </a:r>
            <a:endParaRPr sz="1200">
              <a:solidFill>
                <a:srgbClr val="7EA2AD"/>
              </a:solidFill>
              <a:latin typeface="Space Grotesk Medium"/>
              <a:ea typeface="Space Grotesk Medium"/>
              <a:cs typeface="Space Grotesk Medium"/>
              <a:sym typeface="Space Grotesk Medium"/>
            </a:endParaRPr>
          </a:p>
        </p:txBody>
      </p:sp>
      <p:sp>
        <p:nvSpPr>
          <p:cNvPr id="1087" name="Google Shape;1087;p104"/>
          <p:cNvSpPr txBox="1"/>
          <p:nvPr/>
        </p:nvSpPr>
        <p:spPr>
          <a:xfrm>
            <a:off x="7164530" y="2749632"/>
            <a:ext cx="1761900" cy="228600"/>
          </a:xfrm>
          <a:prstGeom prst="rect">
            <a:avLst/>
          </a:prstGeom>
          <a:noFill/>
          <a:ln>
            <a:noFill/>
          </a:ln>
        </p:spPr>
        <p:txBody>
          <a:bodyPr anchorCtr="0" anchor="b" bIns="0" lIns="0" spcFirstLastPara="1" rIns="91425" wrap="square" tIns="0">
            <a:noAutofit/>
          </a:bodyPr>
          <a:lstStyle/>
          <a:p>
            <a:pPr indent="0" lvl="0" marL="0" rtl="0" algn="ctr">
              <a:lnSpc>
                <a:spcPct val="85000"/>
              </a:lnSpc>
              <a:spcBef>
                <a:spcPts val="0"/>
              </a:spcBef>
              <a:spcAft>
                <a:spcPts val="0"/>
              </a:spcAft>
              <a:buNone/>
            </a:pPr>
            <a:r>
              <a:rPr lang="en" u="sng">
                <a:solidFill>
                  <a:srgbClr val="CAFEAD"/>
                </a:solidFill>
                <a:latin typeface="Instrument Sans Medium"/>
                <a:ea typeface="Instrument Sans Medium"/>
                <a:cs typeface="Instrument Sans Medium"/>
                <a:sym typeface="Instrument Sans Medium"/>
                <a:hlinkClick r:id="rId6">
                  <a:extLst>
                    <a:ext uri="{A12FA001-AC4F-418D-AE19-62706E023703}">
                      <ahyp:hlinkClr val="tx"/>
                    </a:ext>
                  </a:extLst>
                </a:hlinkClick>
              </a:rPr>
              <a:t>Brian Dudley</a:t>
            </a:r>
            <a:endParaRPr u="sng">
              <a:solidFill>
                <a:srgbClr val="CAFEAD"/>
              </a:solidFill>
              <a:latin typeface="Instrument Sans Medium"/>
              <a:ea typeface="Instrument Sans Medium"/>
              <a:cs typeface="Instrument Sans Medium"/>
              <a:sym typeface="Instrument Sans Medium"/>
            </a:endParaRPr>
          </a:p>
        </p:txBody>
      </p:sp>
      <p:sp>
        <p:nvSpPr>
          <p:cNvPr id="1088" name="Google Shape;1088;p104"/>
          <p:cNvSpPr txBox="1"/>
          <p:nvPr/>
        </p:nvSpPr>
        <p:spPr>
          <a:xfrm>
            <a:off x="7164530" y="3012183"/>
            <a:ext cx="1761900" cy="163800"/>
          </a:xfrm>
          <a:prstGeom prst="rect">
            <a:avLst/>
          </a:prstGeom>
          <a:noFill/>
          <a:ln>
            <a:noFill/>
          </a:ln>
        </p:spPr>
        <p:txBody>
          <a:bodyPr anchorCtr="0" anchor="t" bIns="0" lIns="0" spcFirstLastPara="1" rIns="91425" wrap="square" tIns="0">
            <a:noAutofit/>
          </a:bodyPr>
          <a:lstStyle/>
          <a:p>
            <a:pPr indent="0" lvl="0" marL="0" rtl="0" algn="ctr">
              <a:lnSpc>
                <a:spcPct val="85000"/>
              </a:lnSpc>
              <a:spcBef>
                <a:spcPts val="0"/>
              </a:spcBef>
              <a:spcAft>
                <a:spcPts val="0"/>
              </a:spcAft>
              <a:buNone/>
            </a:pPr>
            <a:r>
              <a:rPr lang="en" sz="1200">
                <a:solidFill>
                  <a:srgbClr val="7EA2AD"/>
                </a:solidFill>
                <a:latin typeface="Space Grotesk Medium"/>
                <a:ea typeface="Space Grotesk Medium"/>
                <a:cs typeface="Space Grotesk Medium"/>
                <a:sym typeface="Space Grotesk Medium"/>
              </a:rPr>
              <a:t>GTM, West</a:t>
            </a:r>
            <a:endParaRPr sz="1200">
              <a:solidFill>
                <a:srgbClr val="7EA2AD"/>
              </a:solidFill>
              <a:latin typeface="Space Grotesk Medium"/>
              <a:ea typeface="Space Grotesk Medium"/>
              <a:cs typeface="Space Grotesk Medium"/>
              <a:sym typeface="Space Grotesk Medium"/>
            </a:endParaRPr>
          </a:p>
        </p:txBody>
      </p:sp>
      <p:pic>
        <p:nvPicPr>
          <p:cNvPr id="1089" name="Google Shape;1089;p104" title="bd headshot.png"/>
          <p:cNvPicPr preferRelativeResize="0"/>
          <p:nvPr/>
        </p:nvPicPr>
        <p:blipFill rotWithShape="1">
          <a:blip r:embed="rId7">
            <a:alphaModFix/>
          </a:blip>
          <a:srcRect b="0" l="0" r="0" t="0"/>
          <a:stretch/>
        </p:blipFill>
        <p:spPr>
          <a:xfrm>
            <a:off x="7407249" y="1395000"/>
            <a:ext cx="1276500" cy="1276500"/>
          </a:xfrm>
          <a:prstGeom prst="ellipse">
            <a:avLst/>
          </a:prstGeom>
          <a:noFill/>
          <a:ln cap="flat" cmpd="sng" w="9525">
            <a:solidFill>
              <a:schemeClr val="dk2"/>
            </a:solidFill>
            <a:prstDash val="solid"/>
            <a:round/>
            <a:headEnd len="sm" w="sm" type="none"/>
            <a:tailEnd len="sm" w="sm" type="none"/>
          </a:ln>
        </p:spPr>
      </p:pic>
      <p:pic>
        <p:nvPicPr>
          <p:cNvPr id="1090" name="Google Shape;1090;p104" title="sam.jpeg"/>
          <p:cNvPicPr preferRelativeResize="0"/>
          <p:nvPr/>
        </p:nvPicPr>
        <p:blipFill rotWithShape="1">
          <a:blip r:embed="rId8">
            <a:alphaModFix/>
          </a:blip>
          <a:srcRect b="0" l="0" r="0" t="0"/>
          <a:stretch/>
        </p:blipFill>
        <p:spPr>
          <a:xfrm>
            <a:off x="3980700" y="1395000"/>
            <a:ext cx="1276500" cy="1276500"/>
          </a:xfrm>
          <a:prstGeom prst="ellipse">
            <a:avLst/>
          </a:prstGeom>
          <a:noFill/>
          <a:ln cap="flat" cmpd="sng" w="9525">
            <a:solidFill>
              <a:schemeClr val="dk2"/>
            </a:solidFill>
            <a:prstDash val="solid"/>
            <a:round/>
            <a:headEnd len="sm" w="sm" type="none"/>
            <a:tailEnd len="sm" w="sm" type="none"/>
          </a:ln>
        </p:spPr>
      </p:pic>
      <p:pic>
        <p:nvPicPr>
          <p:cNvPr id="1091" name="Google Shape;1091;p104" title="CF.jpeg"/>
          <p:cNvPicPr preferRelativeResize="0"/>
          <p:nvPr/>
        </p:nvPicPr>
        <p:blipFill rotWithShape="1">
          <a:blip r:embed="rId9">
            <a:alphaModFix/>
          </a:blip>
          <a:srcRect b="0" l="0" r="0" t="0"/>
          <a:stretch/>
        </p:blipFill>
        <p:spPr>
          <a:xfrm>
            <a:off x="2329063" y="1395000"/>
            <a:ext cx="1276500" cy="1276500"/>
          </a:xfrm>
          <a:prstGeom prst="ellipse">
            <a:avLst/>
          </a:prstGeom>
          <a:noFill/>
          <a:ln cap="flat" cmpd="sng" w="9525">
            <a:solidFill>
              <a:schemeClr val="dk2"/>
            </a:solidFill>
            <a:prstDash val="solid"/>
            <a:round/>
            <a:headEnd len="sm" w="sm" type="none"/>
            <a:tailEnd len="sm" w="sm" type="none"/>
          </a:ln>
        </p:spPr>
      </p:pic>
      <p:pic>
        <p:nvPicPr>
          <p:cNvPr id="1092" name="Google Shape;1092;p104" title="sk.jpeg"/>
          <p:cNvPicPr preferRelativeResize="0"/>
          <p:nvPr/>
        </p:nvPicPr>
        <p:blipFill rotWithShape="1">
          <a:blip r:embed="rId10">
            <a:alphaModFix/>
          </a:blip>
          <a:srcRect b="0" l="0" r="0" t="0"/>
          <a:stretch/>
        </p:blipFill>
        <p:spPr>
          <a:xfrm>
            <a:off x="567175" y="1395013"/>
            <a:ext cx="1276500" cy="1276500"/>
          </a:xfrm>
          <a:prstGeom prst="ellipse">
            <a:avLst/>
          </a:prstGeom>
          <a:noFill/>
          <a:ln cap="flat" cmpd="sng" w="9525">
            <a:solidFill>
              <a:schemeClr val="dk2"/>
            </a:solidFill>
            <a:prstDash val="solid"/>
            <a:round/>
            <a:headEnd len="sm" w="sm" type="none"/>
            <a:tailEnd len="sm" w="sm" type="none"/>
          </a:ln>
        </p:spPr>
      </p:pic>
      <p:sp>
        <p:nvSpPr>
          <p:cNvPr id="1093" name="Google Shape;1093;p104"/>
          <p:cNvSpPr txBox="1"/>
          <p:nvPr/>
        </p:nvSpPr>
        <p:spPr>
          <a:xfrm>
            <a:off x="547000" y="3264325"/>
            <a:ext cx="1208700" cy="12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lt1"/>
              </a:solidFill>
              <a:latin typeface="Instrument Sans"/>
              <a:ea typeface="Instrument Sans"/>
              <a:cs typeface="Instrument Sans"/>
              <a:sym typeface="Instrument Sans"/>
            </a:endParaRPr>
          </a:p>
        </p:txBody>
      </p:sp>
      <p:sp>
        <p:nvSpPr>
          <p:cNvPr id="1094" name="Google Shape;1094;p104"/>
          <p:cNvSpPr txBox="1"/>
          <p:nvPr/>
        </p:nvSpPr>
        <p:spPr>
          <a:xfrm>
            <a:off x="435775" y="3316375"/>
            <a:ext cx="1539300" cy="1172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i="1" lang="en" sz="1200">
                <a:solidFill>
                  <a:schemeClr val="accent3"/>
                </a:solidFill>
                <a:latin typeface="Instrument Sans"/>
                <a:ea typeface="Instrument Sans"/>
                <a:cs typeface="Instrument Sans"/>
                <a:sym typeface="Instrument Sans"/>
              </a:rPr>
              <a:t>Escalation owner and  program leadership across all initiatives.</a:t>
            </a:r>
            <a:endParaRPr i="1" sz="1300">
              <a:solidFill>
                <a:schemeClr val="accent3"/>
              </a:solidFill>
              <a:latin typeface="Instrument Sans"/>
              <a:ea typeface="Instrument Sans"/>
              <a:cs typeface="Instrument Sans"/>
              <a:sym typeface="Instrument Sans"/>
            </a:endParaRPr>
          </a:p>
        </p:txBody>
      </p:sp>
      <p:sp>
        <p:nvSpPr>
          <p:cNvPr id="1095" name="Google Shape;1095;p104"/>
          <p:cNvSpPr txBox="1"/>
          <p:nvPr/>
        </p:nvSpPr>
        <p:spPr>
          <a:xfrm>
            <a:off x="2197675" y="3316375"/>
            <a:ext cx="1539300" cy="1172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i="1" lang="en" sz="1200">
                <a:solidFill>
                  <a:schemeClr val="accent3"/>
                </a:solidFill>
                <a:latin typeface="Instrument Sans"/>
                <a:ea typeface="Instrument Sans"/>
                <a:cs typeface="Instrument Sans"/>
                <a:sym typeface="Instrument Sans"/>
              </a:rPr>
              <a:t>Primary contact for strategy, alliances, and ecosystem alignment.</a:t>
            </a:r>
            <a:endParaRPr i="1" sz="1300">
              <a:solidFill>
                <a:schemeClr val="accent3"/>
              </a:solidFill>
              <a:latin typeface="Instrument Sans"/>
              <a:ea typeface="Instrument Sans"/>
              <a:cs typeface="Instrument Sans"/>
              <a:sym typeface="Instrument Sans"/>
            </a:endParaRPr>
          </a:p>
        </p:txBody>
      </p:sp>
      <p:sp>
        <p:nvSpPr>
          <p:cNvPr id="1096" name="Google Shape;1096;p104"/>
          <p:cNvSpPr txBox="1"/>
          <p:nvPr/>
        </p:nvSpPr>
        <p:spPr>
          <a:xfrm>
            <a:off x="3802350" y="3316375"/>
            <a:ext cx="1539300" cy="1172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i="1" lang="en" sz="1200">
                <a:solidFill>
                  <a:schemeClr val="accent3"/>
                </a:solidFill>
                <a:latin typeface="Instrument Sans"/>
                <a:ea typeface="Instrument Sans"/>
                <a:cs typeface="Instrument Sans"/>
                <a:sym typeface="Instrument Sans"/>
              </a:rPr>
              <a:t>Drives GTM and revenue growth for $1B+ accounts east of the Mississippi.</a:t>
            </a:r>
            <a:endParaRPr i="1" sz="1300">
              <a:solidFill>
                <a:schemeClr val="accent3"/>
              </a:solidFill>
              <a:latin typeface="Instrument Sans"/>
              <a:ea typeface="Instrument Sans"/>
              <a:cs typeface="Instrument Sans"/>
              <a:sym typeface="Instrument Sans"/>
            </a:endParaRPr>
          </a:p>
        </p:txBody>
      </p:sp>
      <p:sp>
        <p:nvSpPr>
          <p:cNvPr id="1097" name="Google Shape;1097;p104"/>
          <p:cNvSpPr txBox="1"/>
          <p:nvPr/>
        </p:nvSpPr>
        <p:spPr>
          <a:xfrm>
            <a:off x="7275846" y="3316375"/>
            <a:ext cx="1539300" cy="1172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i="1" lang="en" sz="1200">
                <a:solidFill>
                  <a:schemeClr val="accent3"/>
                </a:solidFill>
                <a:latin typeface="Instrument Sans"/>
                <a:ea typeface="Instrument Sans"/>
                <a:cs typeface="Instrument Sans"/>
                <a:sym typeface="Instrument Sans"/>
              </a:rPr>
              <a:t>Leads GTM and revenue growth for $1B+ accounts west of the Mississippi.</a:t>
            </a:r>
            <a:endParaRPr i="1" sz="1300">
              <a:solidFill>
                <a:schemeClr val="accent3"/>
              </a:solidFill>
              <a:latin typeface="Instrument Sans"/>
              <a:ea typeface="Instrument Sans"/>
              <a:cs typeface="Instrument Sans"/>
              <a:sym typeface="Instrument Sans"/>
            </a:endParaRPr>
          </a:p>
        </p:txBody>
      </p:sp>
      <p:sp>
        <p:nvSpPr>
          <p:cNvPr id="1098" name="Google Shape;1098;p104"/>
          <p:cNvSpPr txBox="1"/>
          <p:nvPr/>
        </p:nvSpPr>
        <p:spPr>
          <a:xfrm>
            <a:off x="5423489" y="2767425"/>
            <a:ext cx="1761900" cy="228600"/>
          </a:xfrm>
          <a:prstGeom prst="rect">
            <a:avLst/>
          </a:prstGeom>
          <a:noFill/>
          <a:ln>
            <a:noFill/>
          </a:ln>
        </p:spPr>
        <p:txBody>
          <a:bodyPr anchorCtr="0" anchor="b" bIns="0" lIns="0" spcFirstLastPara="1" rIns="91425" wrap="square" tIns="0">
            <a:noAutofit/>
          </a:bodyPr>
          <a:lstStyle/>
          <a:p>
            <a:pPr indent="0" lvl="0" marL="0" rtl="0" algn="ctr">
              <a:lnSpc>
                <a:spcPct val="85000"/>
              </a:lnSpc>
              <a:spcBef>
                <a:spcPts val="0"/>
              </a:spcBef>
              <a:spcAft>
                <a:spcPts val="0"/>
              </a:spcAft>
              <a:buNone/>
            </a:pPr>
            <a:r>
              <a:rPr lang="en" u="sng">
                <a:solidFill>
                  <a:srgbClr val="CAFEAD"/>
                </a:solidFill>
                <a:latin typeface="Instrument Sans Medium"/>
                <a:ea typeface="Instrument Sans Medium"/>
                <a:cs typeface="Instrument Sans Medium"/>
                <a:sym typeface="Instrument Sans Medium"/>
                <a:hlinkClick r:id="rId11">
                  <a:extLst>
                    <a:ext uri="{A12FA001-AC4F-418D-AE19-62706E023703}">
                      <ahyp:hlinkClr val="tx"/>
                    </a:ext>
                  </a:extLst>
                </a:hlinkClick>
              </a:rPr>
              <a:t>Nat Pestereva</a:t>
            </a:r>
            <a:endParaRPr u="sng">
              <a:solidFill>
                <a:srgbClr val="CAFEAD"/>
              </a:solidFill>
              <a:latin typeface="Instrument Sans Medium"/>
              <a:ea typeface="Instrument Sans Medium"/>
              <a:cs typeface="Instrument Sans Medium"/>
              <a:sym typeface="Instrument Sans Medium"/>
            </a:endParaRPr>
          </a:p>
        </p:txBody>
      </p:sp>
      <p:sp>
        <p:nvSpPr>
          <p:cNvPr id="1099" name="Google Shape;1099;p104"/>
          <p:cNvSpPr txBox="1"/>
          <p:nvPr/>
        </p:nvSpPr>
        <p:spPr>
          <a:xfrm>
            <a:off x="5423489" y="3029976"/>
            <a:ext cx="1761900" cy="163800"/>
          </a:xfrm>
          <a:prstGeom prst="rect">
            <a:avLst/>
          </a:prstGeom>
          <a:noFill/>
          <a:ln>
            <a:noFill/>
          </a:ln>
        </p:spPr>
        <p:txBody>
          <a:bodyPr anchorCtr="0" anchor="t" bIns="0" lIns="0" spcFirstLastPara="1" rIns="91425" wrap="square" tIns="0">
            <a:noAutofit/>
          </a:bodyPr>
          <a:lstStyle/>
          <a:p>
            <a:pPr indent="0" lvl="0" marL="0" rtl="0" algn="ctr">
              <a:lnSpc>
                <a:spcPct val="85000"/>
              </a:lnSpc>
              <a:spcBef>
                <a:spcPts val="0"/>
              </a:spcBef>
              <a:spcAft>
                <a:spcPts val="0"/>
              </a:spcAft>
              <a:buNone/>
            </a:pPr>
            <a:r>
              <a:rPr lang="en" sz="1200">
                <a:solidFill>
                  <a:srgbClr val="7EA2AD"/>
                </a:solidFill>
                <a:latin typeface="Space Grotesk Medium"/>
                <a:ea typeface="Space Grotesk Medium"/>
                <a:cs typeface="Space Grotesk Medium"/>
                <a:sym typeface="Space Grotesk Medium"/>
              </a:rPr>
              <a:t>GTM, Mid Market</a:t>
            </a:r>
            <a:endParaRPr sz="1200">
              <a:solidFill>
                <a:srgbClr val="7EA2AD"/>
              </a:solidFill>
              <a:latin typeface="Space Grotesk Medium"/>
              <a:ea typeface="Space Grotesk Medium"/>
              <a:cs typeface="Space Grotesk Medium"/>
              <a:sym typeface="Space Grotesk Medium"/>
            </a:endParaRPr>
          </a:p>
        </p:txBody>
      </p:sp>
      <p:pic>
        <p:nvPicPr>
          <p:cNvPr id="1100" name="Google Shape;1100;p104" title="nat.jpeg"/>
          <p:cNvPicPr preferRelativeResize="0"/>
          <p:nvPr/>
        </p:nvPicPr>
        <p:blipFill rotWithShape="1">
          <a:blip r:embed="rId12">
            <a:alphaModFix/>
          </a:blip>
          <a:srcRect b="0" l="0" r="0" t="0"/>
          <a:stretch/>
        </p:blipFill>
        <p:spPr>
          <a:xfrm>
            <a:off x="5666202" y="1394988"/>
            <a:ext cx="1276500" cy="1276500"/>
          </a:xfrm>
          <a:prstGeom prst="ellipse">
            <a:avLst/>
          </a:prstGeom>
          <a:noFill/>
          <a:ln cap="flat" cmpd="sng" w="9525">
            <a:solidFill>
              <a:schemeClr val="dk2"/>
            </a:solidFill>
            <a:prstDash val="solid"/>
            <a:round/>
            <a:headEnd len="sm" w="sm" type="none"/>
            <a:tailEnd len="sm" w="sm" type="none"/>
          </a:ln>
        </p:spPr>
      </p:pic>
      <p:sp>
        <p:nvSpPr>
          <p:cNvPr id="1101" name="Google Shape;1101;p104"/>
          <p:cNvSpPr txBox="1"/>
          <p:nvPr/>
        </p:nvSpPr>
        <p:spPr>
          <a:xfrm>
            <a:off x="5534802" y="3316375"/>
            <a:ext cx="1539300" cy="1172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i="1" lang="en" sz="1200">
                <a:solidFill>
                  <a:schemeClr val="accent3"/>
                </a:solidFill>
                <a:latin typeface="Instrument Sans"/>
                <a:ea typeface="Instrument Sans"/>
                <a:cs typeface="Instrument Sans"/>
                <a:sym typeface="Instrument Sans"/>
              </a:rPr>
              <a:t>Leads GTM and sales coverage for $100M–$1B accounts.</a:t>
            </a:r>
            <a:endParaRPr i="1" sz="1300">
              <a:solidFill>
                <a:schemeClr val="accent3"/>
              </a:solidFill>
              <a:latin typeface="Instrument Sans"/>
              <a:ea typeface="Instrument Sans"/>
              <a:cs typeface="Instrument Sans"/>
              <a:sym typeface="Instrument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105"/>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107" name="Google Shape;1107;p105"/>
          <p:cNvGrpSpPr/>
          <p:nvPr/>
        </p:nvGrpSpPr>
        <p:grpSpPr>
          <a:xfrm>
            <a:off x="0" y="4043919"/>
            <a:ext cx="9144000" cy="597300"/>
            <a:chOff x="0" y="3938950"/>
            <a:chExt cx="9144000" cy="597300"/>
          </a:xfrm>
        </p:grpSpPr>
        <p:sp>
          <p:nvSpPr>
            <p:cNvPr id="1108" name="Google Shape;1108;p105"/>
            <p:cNvSpPr/>
            <p:nvPr/>
          </p:nvSpPr>
          <p:spPr>
            <a:xfrm>
              <a:off x="0" y="3938950"/>
              <a:ext cx="9144000" cy="597300"/>
            </a:xfrm>
            <a:prstGeom prst="rect">
              <a:avLst/>
            </a:prstGeom>
            <a:solidFill>
              <a:srgbClr val="045A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09" name="Google Shape;1109;p105" title="2025-Client-Logos-for-Slides.png"/>
            <p:cNvPicPr preferRelativeResize="0"/>
            <p:nvPr/>
          </p:nvPicPr>
          <p:blipFill rotWithShape="1">
            <a:blip r:embed="rId3">
              <a:alphaModFix/>
            </a:blip>
            <a:srcRect b="0" l="0" r="0" t="0"/>
            <a:stretch/>
          </p:blipFill>
          <p:spPr>
            <a:xfrm>
              <a:off x="152398" y="4069275"/>
              <a:ext cx="8839204" cy="336649"/>
            </a:xfrm>
            <a:prstGeom prst="rect">
              <a:avLst/>
            </a:prstGeom>
            <a:noFill/>
            <a:ln>
              <a:noFill/>
            </a:ln>
          </p:spPr>
        </p:pic>
      </p:grpSp>
      <p:sp>
        <p:nvSpPr>
          <p:cNvPr id="1110" name="Google Shape;1110;p105"/>
          <p:cNvSpPr txBox="1"/>
          <p:nvPr/>
        </p:nvSpPr>
        <p:spPr>
          <a:xfrm>
            <a:off x="1336050" y="1676550"/>
            <a:ext cx="6471900" cy="89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400">
                <a:solidFill>
                  <a:srgbClr val="FFFFFF"/>
                </a:solidFill>
                <a:latin typeface="DM Sans"/>
                <a:ea typeface="DM Sans"/>
                <a:cs typeface="DM Sans"/>
                <a:sym typeface="DM Sans"/>
              </a:rPr>
              <a:t>Structured is purpose‑built to help vendors and their partners accelerate GTM, drive demand generation &amp; scale revenue.</a:t>
            </a:r>
            <a:endParaRPr sz="2400">
              <a:solidFill>
                <a:srgbClr val="FFFFFF"/>
              </a:solidFill>
              <a:latin typeface="DM Sans"/>
              <a:ea typeface="DM Sans"/>
              <a:cs typeface="DM Sans"/>
              <a:sym typeface="DM Sans"/>
            </a:endParaRPr>
          </a:p>
          <a:p>
            <a:pPr indent="0" lvl="0" marL="0" rtl="0" algn="ctr">
              <a:lnSpc>
                <a:spcPct val="100000"/>
              </a:lnSpc>
              <a:spcBef>
                <a:spcPts val="1200"/>
              </a:spcBef>
              <a:spcAft>
                <a:spcPts val="0"/>
              </a:spcAft>
              <a:buNone/>
            </a:pPr>
            <a:r>
              <a:t/>
            </a:r>
            <a:endParaRPr sz="2100">
              <a:solidFill>
                <a:srgbClr val="FFFFFF"/>
              </a:solidFill>
              <a:latin typeface="DM Sans"/>
              <a:ea typeface="DM Sans"/>
              <a:cs typeface="DM Sans"/>
              <a:sym typeface="DM Sans"/>
            </a:endParaRPr>
          </a:p>
          <a:p>
            <a:pPr indent="0" lvl="0" marL="0" rtl="0" algn="ctr">
              <a:lnSpc>
                <a:spcPct val="100000"/>
              </a:lnSpc>
              <a:spcBef>
                <a:spcPts val="1200"/>
              </a:spcBef>
              <a:spcAft>
                <a:spcPts val="0"/>
              </a:spcAft>
              <a:buNone/>
            </a:pPr>
            <a:r>
              <a:rPr lang="en" sz="2100">
                <a:solidFill>
                  <a:srgbClr val="FFFFFF"/>
                </a:solidFill>
                <a:latin typeface="DM Sans"/>
                <a:ea typeface="DM Sans"/>
                <a:cs typeface="DM Sans"/>
                <a:sym typeface="DM Sans"/>
              </a:rPr>
              <a:t> </a:t>
            </a:r>
            <a:endParaRPr sz="2100">
              <a:solidFill>
                <a:srgbClr val="FFFFFF"/>
              </a:solidFill>
              <a:latin typeface="DM Sans"/>
              <a:ea typeface="DM Sans"/>
              <a:cs typeface="DM Sans"/>
              <a:sym typeface="DM Sans"/>
            </a:endParaRPr>
          </a:p>
          <a:p>
            <a:pPr indent="0" lvl="0" marL="0" rtl="0" algn="ctr">
              <a:lnSpc>
                <a:spcPct val="100000"/>
              </a:lnSpc>
              <a:spcBef>
                <a:spcPts val="1200"/>
              </a:spcBef>
              <a:spcAft>
                <a:spcPts val="1200"/>
              </a:spcAft>
              <a:buNone/>
            </a:pPr>
            <a:r>
              <a:t/>
            </a:r>
            <a:endParaRPr sz="2100">
              <a:solidFill>
                <a:srgbClr val="FFFFFF"/>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106"/>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16" name="Google Shape;1116;p106"/>
          <p:cNvSpPr txBox="1"/>
          <p:nvPr>
            <p:ph type="title"/>
          </p:nvPr>
        </p:nvSpPr>
        <p:spPr>
          <a:xfrm>
            <a:off x="457200" y="499225"/>
            <a:ext cx="4068000" cy="9819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a:t>Where </a:t>
            </a:r>
            <a:r>
              <a:rPr lang="en">
                <a:solidFill>
                  <a:schemeClr val="accent1"/>
                </a:solidFill>
              </a:rPr>
              <a:t>Structured</a:t>
            </a:r>
            <a:r>
              <a:rPr lang="en"/>
              <a:t> Can </a:t>
            </a:r>
            <a:r>
              <a:rPr lang="en"/>
              <a:t>Add</a:t>
            </a:r>
            <a:r>
              <a:rPr lang="en"/>
              <a:t> </a:t>
            </a:r>
            <a:r>
              <a:rPr lang="en">
                <a:solidFill>
                  <a:schemeClr val="accent1"/>
                </a:solidFill>
              </a:rPr>
              <a:t>Value</a:t>
            </a:r>
            <a:endParaRPr>
              <a:solidFill>
                <a:schemeClr val="accent1"/>
              </a:solidFill>
            </a:endParaRPr>
          </a:p>
        </p:txBody>
      </p:sp>
      <p:sp>
        <p:nvSpPr>
          <p:cNvPr id="1117" name="Google Shape;1117;p106"/>
          <p:cNvSpPr txBox="1"/>
          <p:nvPr>
            <p:ph idx="2" type="title"/>
          </p:nvPr>
        </p:nvSpPr>
        <p:spPr>
          <a:xfrm>
            <a:off x="581325" y="2110275"/>
            <a:ext cx="2426400" cy="2161200"/>
          </a:xfrm>
          <a:prstGeom prst="rect">
            <a:avLst/>
          </a:prstGeom>
        </p:spPr>
        <p:txBody>
          <a:bodyPr anchorCtr="0" anchor="t" bIns="91425" lIns="0" spcFirstLastPara="1" rIns="91425" wrap="square" tIns="0">
            <a:noAutofit/>
          </a:bodyPr>
          <a:lstStyle/>
          <a:p>
            <a:pPr indent="0" lvl="0" marL="0" rtl="0" algn="ctr">
              <a:spcBef>
                <a:spcPts val="0"/>
              </a:spcBef>
              <a:spcAft>
                <a:spcPts val="0"/>
              </a:spcAft>
              <a:buNone/>
            </a:pPr>
            <a:r>
              <a:rPr lang="en" sz="2000">
                <a:solidFill>
                  <a:schemeClr val="dk2"/>
                </a:solidFill>
                <a:latin typeface="Arial"/>
                <a:ea typeface="Arial"/>
                <a:cs typeface="Arial"/>
                <a:sym typeface="Arial"/>
              </a:rPr>
              <a:t>Vendors struggle to consistently activate partners with scalable, turnkey marketing.</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1118" name="Google Shape;1118;p106"/>
          <p:cNvSpPr txBox="1"/>
          <p:nvPr>
            <p:ph idx="3" type="title"/>
          </p:nvPr>
        </p:nvSpPr>
        <p:spPr>
          <a:xfrm>
            <a:off x="3361600" y="2110275"/>
            <a:ext cx="2426400" cy="594000"/>
          </a:xfrm>
          <a:prstGeom prst="rect">
            <a:avLst/>
          </a:prstGeom>
        </p:spPr>
        <p:txBody>
          <a:bodyPr anchorCtr="0" anchor="t" bIns="91425" lIns="0" spcFirstLastPara="1" rIns="91425" wrap="square" tIns="0">
            <a:noAutofit/>
          </a:bodyPr>
          <a:lstStyle/>
          <a:p>
            <a:pPr indent="0" lvl="0" marL="0" rtl="0" algn="ctr">
              <a:spcBef>
                <a:spcPts val="0"/>
              </a:spcBef>
              <a:spcAft>
                <a:spcPts val="0"/>
              </a:spcAft>
              <a:buNone/>
            </a:pPr>
            <a:r>
              <a:rPr lang="en" sz="2000">
                <a:solidFill>
                  <a:schemeClr val="dk2"/>
                </a:solidFill>
                <a:latin typeface="Arial"/>
                <a:ea typeface="Arial"/>
                <a:cs typeface="Arial"/>
                <a:sym typeface="Arial"/>
              </a:rPr>
              <a:t>Salesforce Partner Cloud customers often need a simple way to execute co-marketing.</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1119" name="Google Shape;1119;p106"/>
          <p:cNvSpPr txBox="1"/>
          <p:nvPr>
            <p:ph idx="5" type="title"/>
          </p:nvPr>
        </p:nvSpPr>
        <p:spPr>
          <a:xfrm>
            <a:off x="6205050" y="2110275"/>
            <a:ext cx="2351700" cy="594000"/>
          </a:xfrm>
          <a:prstGeom prst="rect">
            <a:avLst/>
          </a:prstGeom>
        </p:spPr>
        <p:txBody>
          <a:bodyPr anchorCtr="0" anchor="t" bIns="91425" lIns="0" spcFirstLastPara="1" rIns="91425" wrap="square" tIns="0">
            <a:noAutofit/>
          </a:bodyPr>
          <a:lstStyle/>
          <a:p>
            <a:pPr indent="0" lvl="0" marL="0" rtl="0" algn="ctr">
              <a:spcBef>
                <a:spcPts val="0"/>
              </a:spcBef>
              <a:spcAft>
                <a:spcPts val="0"/>
              </a:spcAft>
              <a:buNone/>
            </a:pPr>
            <a:r>
              <a:rPr lang="en" sz="2000">
                <a:solidFill>
                  <a:schemeClr val="dk2"/>
                </a:solidFill>
                <a:latin typeface="Arial"/>
                <a:ea typeface="Arial"/>
                <a:cs typeface="Arial"/>
                <a:sym typeface="Arial"/>
              </a:rPr>
              <a:t>Vendor ecosystem growth accelerates when co-marketing becomes efficient and repeatable.</a:t>
            </a:r>
            <a:endParaRPr/>
          </a:p>
        </p:txBody>
      </p:sp>
      <p:sp>
        <p:nvSpPr>
          <p:cNvPr id="1120" name="Google Shape;1120;p106"/>
          <p:cNvSpPr/>
          <p:nvPr/>
        </p:nvSpPr>
        <p:spPr>
          <a:xfrm>
            <a:off x="2933400" y="2704275"/>
            <a:ext cx="442500" cy="4695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sp>
        <p:nvSpPr>
          <p:cNvPr id="1121" name="Google Shape;1121;p106"/>
          <p:cNvSpPr/>
          <p:nvPr/>
        </p:nvSpPr>
        <p:spPr>
          <a:xfrm>
            <a:off x="5768100" y="2787375"/>
            <a:ext cx="442500" cy="3033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107"/>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27" name="Google Shape;1127;p107"/>
          <p:cNvSpPr txBox="1"/>
          <p:nvPr>
            <p:ph type="title"/>
          </p:nvPr>
        </p:nvSpPr>
        <p:spPr>
          <a:xfrm>
            <a:off x="457200" y="499225"/>
            <a:ext cx="4068000" cy="14268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a:t>HighLevel Statement TCMA - PMAP -Just Ask</a:t>
            </a:r>
            <a:endParaRPr>
              <a:solidFill>
                <a:schemeClr val="accent1"/>
              </a:solidFill>
            </a:endParaRPr>
          </a:p>
        </p:txBody>
      </p:sp>
      <p:sp>
        <p:nvSpPr>
          <p:cNvPr id="1128" name="Google Shape;1128;p107"/>
          <p:cNvSpPr txBox="1"/>
          <p:nvPr>
            <p:ph idx="2" type="title"/>
          </p:nvPr>
        </p:nvSpPr>
        <p:spPr>
          <a:xfrm>
            <a:off x="581325" y="2110275"/>
            <a:ext cx="2426400" cy="2161200"/>
          </a:xfrm>
          <a:prstGeom prst="rect">
            <a:avLst/>
          </a:prstGeom>
        </p:spPr>
        <p:txBody>
          <a:bodyPr anchorCtr="0" anchor="t" bIns="91425" lIns="0" spcFirstLastPara="1" rIns="91425" wrap="square" tIns="0">
            <a:noAutofit/>
          </a:bodyPr>
          <a:lstStyle/>
          <a:p>
            <a:pPr indent="0" lvl="0" marL="0" rtl="0" algn="ctr">
              <a:spcBef>
                <a:spcPts val="0"/>
              </a:spcBef>
              <a:spcAft>
                <a:spcPts val="0"/>
              </a:spcAft>
              <a:buNone/>
            </a:pPr>
            <a:r>
              <a:rPr lang="en" sz="2000">
                <a:solidFill>
                  <a:schemeClr val="dk2"/>
                </a:solidFill>
                <a:latin typeface="Arial"/>
                <a:ea typeface="Arial"/>
                <a:cs typeface="Arial"/>
                <a:sym typeface="Arial"/>
              </a:rPr>
              <a:t>Vendors struggle to consistently activate partners with scalable, turnkey marketing.</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1129" name="Google Shape;1129;p107"/>
          <p:cNvSpPr txBox="1"/>
          <p:nvPr>
            <p:ph idx="3" type="title"/>
          </p:nvPr>
        </p:nvSpPr>
        <p:spPr>
          <a:xfrm>
            <a:off x="3361600" y="2110275"/>
            <a:ext cx="2426400" cy="594000"/>
          </a:xfrm>
          <a:prstGeom prst="rect">
            <a:avLst/>
          </a:prstGeom>
        </p:spPr>
        <p:txBody>
          <a:bodyPr anchorCtr="0" anchor="t" bIns="91425" lIns="0" spcFirstLastPara="1" rIns="91425" wrap="square" tIns="0">
            <a:noAutofit/>
          </a:bodyPr>
          <a:lstStyle/>
          <a:p>
            <a:pPr indent="0" lvl="0" marL="0" rtl="0" algn="ctr">
              <a:spcBef>
                <a:spcPts val="0"/>
              </a:spcBef>
              <a:spcAft>
                <a:spcPts val="0"/>
              </a:spcAft>
              <a:buNone/>
            </a:pPr>
            <a:r>
              <a:rPr lang="en" sz="2000">
                <a:solidFill>
                  <a:schemeClr val="dk2"/>
                </a:solidFill>
                <a:latin typeface="Arial"/>
                <a:ea typeface="Arial"/>
                <a:cs typeface="Arial"/>
                <a:sym typeface="Arial"/>
              </a:rPr>
              <a:t>Salesforce Partner Cloud customers often need a simple way to execute co-marketing.</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1130" name="Google Shape;1130;p107"/>
          <p:cNvSpPr txBox="1"/>
          <p:nvPr>
            <p:ph idx="5" type="title"/>
          </p:nvPr>
        </p:nvSpPr>
        <p:spPr>
          <a:xfrm>
            <a:off x="6205050" y="2110275"/>
            <a:ext cx="2351700" cy="594000"/>
          </a:xfrm>
          <a:prstGeom prst="rect">
            <a:avLst/>
          </a:prstGeom>
        </p:spPr>
        <p:txBody>
          <a:bodyPr anchorCtr="0" anchor="t" bIns="91425" lIns="0" spcFirstLastPara="1" rIns="91425" wrap="square" tIns="0">
            <a:noAutofit/>
          </a:bodyPr>
          <a:lstStyle/>
          <a:p>
            <a:pPr indent="0" lvl="0" marL="0" rtl="0" algn="ctr">
              <a:spcBef>
                <a:spcPts val="0"/>
              </a:spcBef>
              <a:spcAft>
                <a:spcPts val="0"/>
              </a:spcAft>
              <a:buNone/>
            </a:pPr>
            <a:r>
              <a:rPr lang="en" sz="2000">
                <a:solidFill>
                  <a:schemeClr val="dk2"/>
                </a:solidFill>
                <a:latin typeface="Arial"/>
                <a:ea typeface="Arial"/>
                <a:cs typeface="Arial"/>
                <a:sym typeface="Arial"/>
              </a:rPr>
              <a:t>Vendor ecosystem growth accelerates when co-marketing becomes scalable and repeatable.</a:t>
            </a:r>
            <a:endParaRPr/>
          </a:p>
        </p:txBody>
      </p:sp>
      <p:sp>
        <p:nvSpPr>
          <p:cNvPr id="1131" name="Google Shape;1131;p107"/>
          <p:cNvSpPr/>
          <p:nvPr/>
        </p:nvSpPr>
        <p:spPr>
          <a:xfrm>
            <a:off x="2933400" y="2704275"/>
            <a:ext cx="442500" cy="4695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sp>
        <p:nvSpPr>
          <p:cNvPr id="1132" name="Google Shape;1132;p107"/>
          <p:cNvSpPr/>
          <p:nvPr/>
        </p:nvSpPr>
        <p:spPr>
          <a:xfrm>
            <a:off x="5768100" y="2787375"/>
            <a:ext cx="442500" cy="3033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pic>
        <p:nvPicPr>
          <p:cNvPr id="1133" name="Google Shape;1133;p107" title="Screenshot 2025-12-09 at 12.36.43 PM.png"/>
          <p:cNvPicPr preferRelativeResize="0"/>
          <p:nvPr/>
        </p:nvPicPr>
        <p:blipFill>
          <a:blip r:embed="rId3">
            <a:alphaModFix/>
          </a:blip>
          <a:stretch>
            <a:fillRect/>
          </a:stretch>
        </p:blipFill>
        <p:spPr>
          <a:xfrm>
            <a:off x="213" y="0"/>
            <a:ext cx="9149174" cy="5143500"/>
          </a:xfrm>
          <a:prstGeom prst="rect">
            <a:avLst/>
          </a:prstGeom>
          <a:noFill/>
          <a:ln>
            <a:noFill/>
          </a:ln>
        </p:spPr>
      </p:pic>
      <p:sp>
        <p:nvSpPr>
          <p:cNvPr id="1134" name="Google Shape;1134;p107"/>
          <p:cNvSpPr/>
          <p:nvPr/>
        </p:nvSpPr>
        <p:spPr>
          <a:xfrm>
            <a:off x="-200100" y="2009700"/>
            <a:ext cx="9638100" cy="206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strument Sans"/>
              <a:ea typeface="Instrument Sans"/>
              <a:cs typeface="Instrument Sans"/>
              <a:sym typeface="Instrument Sans"/>
            </a:endParaRPr>
          </a:p>
        </p:txBody>
      </p:sp>
      <p:sp>
        <p:nvSpPr>
          <p:cNvPr id="1135" name="Google Shape;1135;p107"/>
          <p:cNvSpPr txBox="1"/>
          <p:nvPr/>
        </p:nvSpPr>
        <p:spPr>
          <a:xfrm>
            <a:off x="457200" y="2408325"/>
            <a:ext cx="8229600" cy="10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100">
                <a:solidFill>
                  <a:schemeClr val="lt1"/>
                </a:solidFill>
                <a:latin typeface="Instrument Sans"/>
                <a:ea typeface="Instrument Sans"/>
                <a:cs typeface="Instrument Sans"/>
                <a:sym typeface="Instrument Sans"/>
              </a:rPr>
              <a:t>Through-channel marketing automation (TCMA) — Enables partners to engage their customers with a consistent vendor brand experience to create awareness and generate demand. </a:t>
            </a:r>
            <a:endParaRPr i="1" sz="2100">
              <a:solidFill>
                <a:schemeClr val="lt1"/>
              </a:solidFill>
              <a:latin typeface="Instrument Sans"/>
              <a:ea typeface="Instrument Sans"/>
              <a:cs typeface="Instrument Sans"/>
              <a:sym typeface="Instrument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108"/>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41" name="Google Shape;1141;p108"/>
          <p:cNvSpPr txBox="1"/>
          <p:nvPr>
            <p:ph idx="1" type="body"/>
          </p:nvPr>
        </p:nvSpPr>
        <p:spPr>
          <a:xfrm>
            <a:off x="457200" y="1036525"/>
            <a:ext cx="4266000" cy="25461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sz="1700"/>
              <a:t>PARTNER DEMAND GEN ENGINE</a:t>
            </a:r>
            <a:endParaRPr sz="1700"/>
          </a:p>
          <a:p>
            <a:pPr indent="0" lvl="0" marL="0" rtl="0" algn="l">
              <a:spcBef>
                <a:spcPts val="0"/>
              </a:spcBef>
              <a:spcAft>
                <a:spcPts val="0"/>
              </a:spcAft>
              <a:buNone/>
            </a:pPr>
            <a:r>
              <a:rPr lang="en" sz="1200"/>
              <a:t>Creates scalable partner campaigns that consistently generate measurable pipeline.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700"/>
              <a:t>CONTENT PERSONALIZATION</a:t>
            </a:r>
            <a:endParaRPr sz="1700"/>
          </a:p>
          <a:p>
            <a:pPr indent="0" lvl="0" marL="0" rtl="0" algn="l">
              <a:spcBef>
                <a:spcPts val="0"/>
              </a:spcBef>
              <a:spcAft>
                <a:spcPts val="0"/>
              </a:spcAft>
              <a:buNone/>
            </a:pPr>
            <a:r>
              <a:rPr lang="en" sz="1200"/>
              <a:t>Instantly transforms vendor content into localized, personalized partner-ready marketing</a:t>
            </a:r>
            <a:r>
              <a:rPr lang="en" sz="1200"/>
              <a: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700"/>
              <a:t>UNIFIED EXECUTION</a:t>
            </a:r>
            <a:endParaRPr sz="1700"/>
          </a:p>
          <a:p>
            <a:pPr indent="0" lvl="0" marL="0" rtl="0" algn="l">
              <a:spcBef>
                <a:spcPts val="0"/>
              </a:spcBef>
              <a:spcAft>
                <a:spcPts val="0"/>
              </a:spcAft>
              <a:buNone/>
            </a:pPr>
            <a:r>
              <a:rPr lang="en" sz="1200"/>
              <a:t>Centralizes global partner marketing to ensure consistent activation and attribution.</a:t>
            </a:r>
            <a:endParaRPr sz="1200"/>
          </a:p>
        </p:txBody>
      </p:sp>
      <p:sp>
        <p:nvSpPr>
          <p:cNvPr id="1142" name="Google Shape;1142;p108"/>
          <p:cNvSpPr txBox="1"/>
          <p:nvPr>
            <p:ph type="title"/>
          </p:nvPr>
        </p:nvSpPr>
        <p:spPr>
          <a:xfrm>
            <a:off x="457200" y="499225"/>
            <a:ext cx="8686800" cy="5373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a:t>Structured: At a Glance</a:t>
            </a:r>
            <a:endParaRPr/>
          </a:p>
        </p:txBody>
      </p:sp>
      <p:pic>
        <p:nvPicPr>
          <p:cNvPr id="1143" name="Google Shape;1143;p108"/>
          <p:cNvPicPr preferRelativeResize="0"/>
          <p:nvPr/>
        </p:nvPicPr>
        <p:blipFill rotWithShape="1">
          <a:blip r:embed="rId3">
            <a:alphaModFix/>
          </a:blip>
          <a:srcRect b="0" l="0" r="0" t="0"/>
          <a:stretch/>
        </p:blipFill>
        <p:spPr>
          <a:xfrm>
            <a:off x="4865850" y="1139550"/>
            <a:ext cx="3896400" cy="2864400"/>
          </a:xfrm>
          <a:prstGeom prst="roundRect">
            <a:avLst>
              <a:gd fmla="val 1382" name="adj"/>
            </a:avLst>
          </a:prstGeom>
          <a:noFill/>
          <a:ln>
            <a:noFill/>
          </a:ln>
          <a:effectLst>
            <a:outerShdw blurRad="63500" sx="102000" rotWithShape="0" algn="ctr" sy="102000">
              <a:srgbClr val="002654">
                <a:alpha val="9800"/>
              </a:srgbClr>
            </a:outerShdw>
          </a:effectLst>
        </p:spPr>
      </p:pic>
      <p:grpSp>
        <p:nvGrpSpPr>
          <p:cNvPr id="1144" name="Google Shape;1144;p108"/>
          <p:cNvGrpSpPr/>
          <p:nvPr/>
        </p:nvGrpSpPr>
        <p:grpSpPr>
          <a:xfrm>
            <a:off x="457200" y="3901652"/>
            <a:ext cx="3595438" cy="623159"/>
            <a:chOff x="4424500" y="3794901"/>
            <a:chExt cx="4479738" cy="776425"/>
          </a:xfrm>
        </p:grpSpPr>
        <p:pic>
          <p:nvPicPr>
            <p:cNvPr id="1145" name="Google Shape;1145;p108" title="ContentDistribution_EasiestSetup_Enterprise_EaseOfSetup.png"/>
            <p:cNvPicPr preferRelativeResize="0"/>
            <p:nvPr/>
          </p:nvPicPr>
          <p:blipFill>
            <a:blip r:embed="rId4">
              <a:alphaModFix/>
            </a:blip>
            <a:stretch>
              <a:fillRect/>
            </a:stretch>
          </p:blipFill>
          <p:spPr>
            <a:xfrm>
              <a:off x="5186903" y="3798919"/>
              <a:ext cx="667729" cy="768388"/>
            </a:xfrm>
            <a:prstGeom prst="rect">
              <a:avLst/>
            </a:prstGeom>
            <a:noFill/>
            <a:ln>
              <a:noFill/>
            </a:ln>
          </p:spPr>
        </p:pic>
        <p:pic>
          <p:nvPicPr>
            <p:cNvPr id="1146" name="Google Shape;1146;p108" title="ContentDistribution_Leader_Leader.png"/>
            <p:cNvPicPr preferRelativeResize="0"/>
            <p:nvPr/>
          </p:nvPicPr>
          <p:blipFill>
            <a:blip r:embed="rId5">
              <a:alphaModFix/>
            </a:blip>
            <a:stretch>
              <a:fillRect/>
            </a:stretch>
          </p:blipFill>
          <p:spPr>
            <a:xfrm>
              <a:off x="4424500" y="3798919"/>
              <a:ext cx="667729" cy="768388"/>
            </a:xfrm>
            <a:prstGeom prst="rect">
              <a:avLst/>
            </a:prstGeom>
            <a:noFill/>
            <a:ln>
              <a:noFill/>
            </a:ln>
          </p:spPr>
        </p:pic>
        <p:pic>
          <p:nvPicPr>
            <p:cNvPr id="1147" name="Google Shape;1147;p108" title="ContentDistribution_HighestUserAdoption_Enterprise_Adoption.png"/>
            <p:cNvPicPr preferRelativeResize="0"/>
            <p:nvPr/>
          </p:nvPicPr>
          <p:blipFill>
            <a:blip r:embed="rId6">
              <a:alphaModFix/>
            </a:blip>
            <a:stretch>
              <a:fillRect/>
            </a:stretch>
          </p:blipFill>
          <p:spPr>
            <a:xfrm>
              <a:off x="5949306" y="3798919"/>
              <a:ext cx="667729" cy="768388"/>
            </a:xfrm>
            <a:prstGeom prst="rect">
              <a:avLst/>
            </a:prstGeom>
            <a:noFill/>
            <a:ln>
              <a:noFill/>
            </a:ln>
          </p:spPr>
        </p:pic>
        <p:pic>
          <p:nvPicPr>
            <p:cNvPr id="1148" name="Google Shape;1148;p108" title="ContentDistribution_Leader_Leader.png"/>
            <p:cNvPicPr preferRelativeResize="0"/>
            <p:nvPr/>
          </p:nvPicPr>
          <p:blipFill>
            <a:blip r:embed="rId7">
              <a:alphaModFix/>
            </a:blip>
            <a:stretch>
              <a:fillRect/>
            </a:stretch>
          </p:blipFill>
          <p:spPr>
            <a:xfrm>
              <a:off x="6711709" y="3798919"/>
              <a:ext cx="667729" cy="768388"/>
            </a:xfrm>
            <a:prstGeom prst="rect">
              <a:avLst/>
            </a:prstGeom>
            <a:noFill/>
            <a:ln>
              <a:noFill/>
            </a:ln>
          </p:spPr>
        </p:pic>
        <p:pic>
          <p:nvPicPr>
            <p:cNvPr id="1149" name="Google Shape;1149;p108" title="ContentDistribution_MomentumLeader_Leader.png"/>
            <p:cNvPicPr preferRelativeResize="0"/>
            <p:nvPr/>
          </p:nvPicPr>
          <p:blipFill>
            <a:blip r:embed="rId8">
              <a:alphaModFix/>
            </a:blip>
            <a:stretch>
              <a:fillRect/>
            </a:stretch>
          </p:blipFill>
          <p:spPr>
            <a:xfrm>
              <a:off x="7474111" y="3798919"/>
              <a:ext cx="667729" cy="768388"/>
            </a:xfrm>
            <a:prstGeom prst="rect">
              <a:avLst/>
            </a:prstGeom>
            <a:noFill/>
            <a:ln>
              <a:noFill/>
            </a:ln>
          </p:spPr>
        </p:pic>
        <p:pic>
          <p:nvPicPr>
            <p:cNvPr id="1150" name="Google Shape;1150;p108" title="users-love-us (7).png"/>
            <p:cNvPicPr preferRelativeResize="0"/>
            <p:nvPr/>
          </p:nvPicPr>
          <p:blipFill>
            <a:blip r:embed="rId9">
              <a:alphaModFix/>
            </a:blip>
            <a:stretch>
              <a:fillRect/>
            </a:stretch>
          </p:blipFill>
          <p:spPr>
            <a:xfrm>
              <a:off x="8236513" y="3794901"/>
              <a:ext cx="667726" cy="77642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lt1"/>
            </a:gs>
            <a:gs pos="100000">
              <a:schemeClr val="accent3"/>
            </a:gs>
          </a:gsLst>
          <a:lin ang="5400012" scaled="0"/>
        </a:gradFill>
      </p:bgPr>
    </p:bg>
    <p:spTree>
      <p:nvGrpSpPr>
        <p:cNvPr id="1154" name="Shape 1154"/>
        <p:cNvGrpSpPr/>
        <p:nvPr/>
      </p:nvGrpSpPr>
      <p:grpSpPr>
        <a:xfrm>
          <a:off x="0" y="0"/>
          <a:ext cx="0" cy="0"/>
          <a:chOff x="0" y="0"/>
          <a:chExt cx="0" cy="0"/>
        </a:xfrm>
      </p:grpSpPr>
      <p:sp>
        <p:nvSpPr>
          <p:cNvPr id="1155" name="Google Shape;1155;p109"/>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56" name="Google Shape;1156;p109"/>
          <p:cNvSpPr txBox="1"/>
          <p:nvPr>
            <p:ph idx="7" type="title"/>
          </p:nvPr>
        </p:nvSpPr>
        <p:spPr>
          <a:xfrm>
            <a:off x="366375" y="567300"/>
            <a:ext cx="3374400" cy="5373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a:t>Better Together</a:t>
            </a:r>
            <a:endParaRPr/>
          </a:p>
        </p:txBody>
      </p:sp>
      <p:sp>
        <p:nvSpPr>
          <p:cNvPr id="1157" name="Google Shape;1157;p109"/>
          <p:cNvSpPr txBox="1"/>
          <p:nvPr/>
        </p:nvSpPr>
        <p:spPr>
          <a:xfrm>
            <a:off x="4705025" y="1130648"/>
            <a:ext cx="3669600" cy="3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50">
                <a:solidFill>
                  <a:schemeClr val="lt2"/>
                </a:solidFill>
              </a:rPr>
              <a:t>Forrester Wave™: Partner Marketing Automation Platforms, Q2 ‘25</a:t>
            </a:r>
            <a:endParaRPr b="1" sz="850">
              <a:solidFill>
                <a:schemeClr val="lt2"/>
              </a:solidFill>
            </a:endParaRPr>
          </a:p>
        </p:txBody>
      </p:sp>
      <p:sp>
        <p:nvSpPr>
          <p:cNvPr id="1158" name="Google Shape;1158;p109"/>
          <p:cNvSpPr txBox="1"/>
          <p:nvPr/>
        </p:nvSpPr>
        <p:spPr>
          <a:xfrm>
            <a:off x="769375" y="1130648"/>
            <a:ext cx="3595800" cy="3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50">
                <a:solidFill>
                  <a:schemeClr val="lt2"/>
                </a:solidFill>
              </a:rPr>
              <a:t>IDC MarketScape: Worldwide PRM Applications ‘25-’26 </a:t>
            </a:r>
            <a:endParaRPr b="1" sz="850">
              <a:solidFill>
                <a:schemeClr val="lt2"/>
              </a:solidFill>
            </a:endParaRPr>
          </a:p>
        </p:txBody>
      </p:sp>
      <p:pic>
        <p:nvPicPr>
          <p:cNvPr id="1159" name="Google Shape;1159;p109" title="Screenshot 2025-12-08 at 4.24.38 PM.png"/>
          <p:cNvPicPr preferRelativeResize="0"/>
          <p:nvPr/>
        </p:nvPicPr>
        <p:blipFill rotWithShape="1">
          <a:blip r:embed="rId3">
            <a:alphaModFix/>
          </a:blip>
          <a:srcRect b="0" l="1124" r="1114" t="0"/>
          <a:stretch/>
        </p:blipFill>
        <p:spPr>
          <a:xfrm>
            <a:off x="871700" y="1437413"/>
            <a:ext cx="3521950" cy="3130624"/>
          </a:xfrm>
          <a:prstGeom prst="rect">
            <a:avLst/>
          </a:prstGeom>
          <a:noFill/>
          <a:ln cap="flat" cmpd="sng" w="19050">
            <a:solidFill>
              <a:schemeClr val="accent1"/>
            </a:solidFill>
            <a:prstDash val="solid"/>
            <a:round/>
            <a:headEnd len="sm" w="sm" type="none"/>
            <a:tailEnd len="sm" w="sm" type="none"/>
          </a:ln>
        </p:spPr>
      </p:pic>
      <p:pic>
        <p:nvPicPr>
          <p:cNvPr id="1160" name="Google Shape;1160;p109" title="Screenshot 2025-12-08 at 4.25.17 PM.png"/>
          <p:cNvPicPr preferRelativeResize="0"/>
          <p:nvPr/>
        </p:nvPicPr>
        <p:blipFill rotWithShape="1">
          <a:blip r:embed="rId4">
            <a:alphaModFix/>
          </a:blip>
          <a:srcRect b="3016" l="0" r="0" t="3007"/>
          <a:stretch/>
        </p:blipFill>
        <p:spPr>
          <a:xfrm>
            <a:off x="4844250" y="1437413"/>
            <a:ext cx="3521949" cy="3130626"/>
          </a:xfrm>
          <a:prstGeom prst="rect">
            <a:avLst/>
          </a:prstGeom>
          <a:noFill/>
          <a:ln cap="flat" cmpd="sng" w="19050">
            <a:solidFill>
              <a:schemeClr val="accent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lt1"/>
            </a:gs>
            <a:gs pos="100000">
              <a:schemeClr val="accent3"/>
            </a:gs>
          </a:gsLst>
          <a:lin ang="5400012" scaled="0"/>
        </a:gradFill>
      </p:bgPr>
    </p:bg>
    <p:spTree>
      <p:nvGrpSpPr>
        <p:cNvPr id="1164" name="Shape 1164"/>
        <p:cNvGrpSpPr/>
        <p:nvPr/>
      </p:nvGrpSpPr>
      <p:grpSpPr>
        <a:xfrm>
          <a:off x="0" y="0"/>
          <a:ext cx="0" cy="0"/>
          <a:chOff x="0" y="0"/>
          <a:chExt cx="0" cy="0"/>
        </a:xfrm>
      </p:grpSpPr>
      <p:sp>
        <p:nvSpPr>
          <p:cNvPr id="1165" name="Google Shape;1165;p110"/>
          <p:cNvSpPr txBox="1"/>
          <p:nvPr>
            <p:ph idx="12" type="sldNum"/>
          </p:nvPr>
        </p:nvSpPr>
        <p:spPr>
          <a:xfrm>
            <a:off x="8556775" y="4664864"/>
            <a:ext cx="442500" cy="469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66" name="Google Shape;1166;p110"/>
          <p:cNvSpPr txBox="1"/>
          <p:nvPr>
            <p:ph idx="7" type="title"/>
          </p:nvPr>
        </p:nvSpPr>
        <p:spPr>
          <a:xfrm>
            <a:off x="366375" y="567300"/>
            <a:ext cx="3374400" cy="5373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a:t>Better Together</a:t>
            </a:r>
            <a:endParaRPr/>
          </a:p>
        </p:txBody>
      </p:sp>
      <p:sp>
        <p:nvSpPr>
          <p:cNvPr id="1167" name="Google Shape;1167;p110"/>
          <p:cNvSpPr txBox="1"/>
          <p:nvPr/>
        </p:nvSpPr>
        <p:spPr>
          <a:xfrm>
            <a:off x="4705025" y="1130648"/>
            <a:ext cx="3669600" cy="3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50">
                <a:solidFill>
                  <a:schemeClr val="lt2"/>
                </a:solidFill>
              </a:rPr>
              <a:t>Forrester Wave™: Partner Marketing Automation Platforms, Q2 ‘25</a:t>
            </a:r>
            <a:endParaRPr b="1" sz="850">
              <a:solidFill>
                <a:schemeClr val="lt2"/>
              </a:solidFill>
            </a:endParaRPr>
          </a:p>
        </p:txBody>
      </p:sp>
      <p:sp>
        <p:nvSpPr>
          <p:cNvPr id="1168" name="Google Shape;1168;p110"/>
          <p:cNvSpPr txBox="1"/>
          <p:nvPr/>
        </p:nvSpPr>
        <p:spPr>
          <a:xfrm>
            <a:off x="769375" y="1130648"/>
            <a:ext cx="3595800" cy="3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50">
                <a:solidFill>
                  <a:schemeClr val="lt2"/>
                </a:solidFill>
              </a:rPr>
              <a:t>IDC MarketScape: Worldwide PRM Applications ‘25-’26 </a:t>
            </a:r>
            <a:endParaRPr b="1" sz="850">
              <a:solidFill>
                <a:schemeClr val="lt2"/>
              </a:solidFill>
            </a:endParaRPr>
          </a:p>
        </p:txBody>
      </p:sp>
      <p:pic>
        <p:nvPicPr>
          <p:cNvPr id="1169" name="Google Shape;1169;p110" title="Screenshot 2025-12-08 at 4.24.38 PM.png"/>
          <p:cNvPicPr preferRelativeResize="0"/>
          <p:nvPr/>
        </p:nvPicPr>
        <p:blipFill rotWithShape="1">
          <a:blip r:embed="rId3">
            <a:alphaModFix/>
          </a:blip>
          <a:srcRect b="0" l="1124" r="1114" t="0"/>
          <a:stretch/>
        </p:blipFill>
        <p:spPr>
          <a:xfrm>
            <a:off x="871700" y="1437413"/>
            <a:ext cx="3521950" cy="3130624"/>
          </a:xfrm>
          <a:prstGeom prst="rect">
            <a:avLst/>
          </a:prstGeom>
          <a:noFill/>
          <a:ln cap="flat" cmpd="sng" w="19050">
            <a:solidFill>
              <a:schemeClr val="accent1"/>
            </a:solidFill>
            <a:prstDash val="solid"/>
            <a:round/>
            <a:headEnd len="sm" w="sm" type="none"/>
            <a:tailEnd len="sm" w="sm" type="none"/>
          </a:ln>
        </p:spPr>
      </p:pic>
      <p:pic>
        <p:nvPicPr>
          <p:cNvPr id="1170" name="Google Shape;1170;p110" title="Screenshot 2025-12-08 at 4.25.17 PM.png"/>
          <p:cNvPicPr preferRelativeResize="0"/>
          <p:nvPr/>
        </p:nvPicPr>
        <p:blipFill rotWithShape="1">
          <a:blip r:embed="rId4">
            <a:alphaModFix/>
          </a:blip>
          <a:srcRect b="3016" l="0" r="0" t="3007"/>
          <a:stretch/>
        </p:blipFill>
        <p:spPr>
          <a:xfrm>
            <a:off x="4844250" y="1437413"/>
            <a:ext cx="3521949" cy="3130626"/>
          </a:xfrm>
          <a:prstGeom prst="rect">
            <a:avLst/>
          </a:prstGeom>
          <a:noFill/>
          <a:ln cap="flat" cmpd="sng" w="19050">
            <a:solidFill>
              <a:schemeClr val="accent1"/>
            </a:solidFill>
            <a:prstDash val="solid"/>
            <a:round/>
            <a:headEnd len="sm" w="sm" type="none"/>
            <a:tailEnd len="sm" w="sm" type="none"/>
          </a:ln>
        </p:spPr>
      </p:pic>
      <p:cxnSp>
        <p:nvCxnSpPr>
          <p:cNvPr id="1171" name="Google Shape;1171;p110"/>
          <p:cNvCxnSpPr/>
          <p:nvPr/>
        </p:nvCxnSpPr>
        <p:spPr>
          <a:xfrm>
            <a:off x="3608400" y="1985050"/>
            <a:ext cx="3476100" cy="900000"/>
          </a:xfrm>
          <a:prstGeom prst="straightConnector1">
            <a:avLst/>
          </a:prstGeom>
          <a:noFill/>
          <a:ln cap="flat" cmpd="sng" w="9525">
            <a:solidFill>
              <a:schemeClr val="lt2"/>
            </a:solidFill>
            <a:prstDash val="solid"/>
            <a:round/>
            <a:headEnd len="med" w="med" type="none"/>
            <a:tailEnd len="med" w="med" type="triangle"/>
          </a:ln>
        </p:spPr>
      </p:cxnSp>
      <p:cxnSp>
        <p:nvCxnSpPr>
          <p:cNvPr id="1172" name="Google Shape;1172;p110"/>
          <p:cNvCxnSpPr/>
          <p:nvPr/>
        </p:nvCxnSpPr>
        <p:spPr>
          <a:xfrm>
            <a:off x="3661325" y="2108575"/>
            <a:ext cx="2426400" cy="1702500"/>
          </a:xfrm>
          <a:prstGeom prst="straightConnector1">
            <a:avLst/>
          </a:prstGeom>
          <a:noFill/>
          <a:ln cap="flat" cmpd="sng" w="9525">
            <a:solidFill>
              <a:schemeClr val="lt2"/>
            </a:solidFill>
            <a:prstDash val="solid"/>
            <a:round/>
            <a:headEnd len="med" w="med" type="none"/>
            <a:tailEnd len="med" w="med" type="triangle"/>
          </a:ln>
        </p:spPr>
      </p:cxnSp>
      <p:cxnSp>
        <p:nvCxnSpPr>
          <p:cNvPr id="1173" name="Google Shape;1173;p110"/>
          <p:cNvCxnSpPr/>
          <p:nvPr/>
        </p:nvCxnSpPr>
        <p:spPr>
          <a:xfrm>
            <a:off x="3326075" y="1993875"/>
            <a:ext cx="4076100" cy="644100"/>
          </a:xfrm>
          <a:prstGeom prst="straightConnector1">
            <a:avLst/>
          </a:prstGeom>
          <a:noFill/>
          <a:ln cap="flat" cmpd="sng" w="9525">
            <a:solidFill>
              <a:schemeClr val="lt2"/>
            </a:solidFill>
            <a:prstDash val="solid"/>
            <a:round/>
            <a:headEnd len="med" w="med" type="none"/>
            <a:tailEnd len="med" w="med" type="triangle"/>
          </a:ln>
        </p:spPr>
      </p:cxnSp>
      <p:cxnSp>
        <p:nvCxnSpPr>
          <p:cNvPr id="1174" name="Google Shape;1174;p110"/>
          <p:cNvCxnSpPr/>
          <p:nvPr/>
        </p:nvCxnSpPr>
        <p:spPr>
          <a:xfrm>
            <a:off x="3502525" y="2073275"/>
            <a:ext cx="3705300" cy="379500"/>
          </a:xfrm>
          <a:prstGeom prst="straightConnector1">
            <a:avLst/>
          </a:prstGeom>
          <a:noFill/>
          <a:ln cap="flat" cmpd="sng" w="9525">
            <a:solidFill>
              <a:schemeClr val="lt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tructured AI">
  <a:themeElements>
    <a:clrScheme name="Simple Light">
      <a:dk1>
        <a:srgbClr val="010506"/>
      </a:dk1>
      <a:lt1>
        <a:srgbClr val="FFFFFF"/>
      </a:lt1>
      <a:dk2>
        <a:srgbClr val="F3F3F3"/>
      </a:dk2>
      <a:lt2>
        <a:srgbClr val="055A79"/>
      </a:lt2>
      <a:accent1>
        <a:srgbClr val="7EA2AD"/>
      </a:accent1>
      <a:accent2>
        <a:srgbClr val="A2C9C3"/>
      </a:accent2>
      <a:accent3>
        <a:srgbClr val="D0DBEA"/>
      </a:accent3>
      <a:accent4>
        <a:srgbClr val="CAFEAD"/>
      </a:accent4>
      <a:accent5>
        <a:srgbClr val="F3F3F3"/>
      </a:accent5>
      <a:accent6>
        <a:srgbClr val="055A79"/>
      </a:accent6>
      <a:hlink>
        <a:srgbClr val="0105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uctured AI">
  <a:themeElements>
    <a:clrScheme name="Simple Light">
      <a:dk1>
        <a:srgbClr val="010506"/>
      </a:dk1>
      <a:lt1>
        <a:srgbClr val="FFFFFF"/>
      </a:lt1>
      <a:dk2>
        <a:srgbClr val="F3F3F3"/>
      </a:dk2>
      <a:lt2>
        <a:srgbClr val="055A79"/>
      </a:lt2>
      <a:accent1>
        <a:srgbClr val="7EA2AD"/>
      </a:accent1>
      <a:accent2>
        <a:srgbClr val="A2C9C3"/>
      </a:accent2>
      <a:accent3>
        <a:srgbClr val="D0DBEA"/>
      </a:accent3>
      <a:accent4>
        <a:srgbClr val="CAFEAD"/>
      </a:accent4>
      <a:accent5>
        <a:srgbClr val="F3F3F3"/>
      </a:accent5>
      <a:accent6>
        <a:srgbClr val="055A79"/>
      </a:accent6>
      <a:hlink>
        <a:srgbClr val="0105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tructured AI">
  <a:themeElements>
    <a:clrScheme name="Simple Light">
      <a:dk1>
        <a:srgbClr val="010506"/>
      </a:dk1>
      <a:lt1>
        <a:srgbClr val="FFFFFF"/>
      </a:lt1>
      <a:dk2>
        <a:srgbClr val="F3F3F3"/>
      </a:dk2>
      <a:lt2>
        <a:srgbClr val="055A79"/>
      </a:lt2>
      <a:accent1>
        <a:srgbClr val="7EA2AD"/>
      </a:accent1>
      <a:accent2>
        <a:srgbClr val="A2C9C3"/>
      </a:accent2>
      <a:accent3>
        <a:srgbClr val="D0DBEA"/>
      </a:accent3>
      <a:accent4>
        <a:srgbClr val="CAFEAD"/>
      </a:accent4>
      <a:accent5>
        <a:srgbClr val="F3F3F3"/>
      </a:accent5>
      <a:accent6>
        <a:srgbClr val="055A79"/>
      </a:accent6>
      <a:hlink>
        <a:srgbClr val="0105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